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D400-ABFD-430D-93E8-553B79200EF9}" type="datetimeFigureOut">
              <a:rPr lang="hr-HR" smtClean="0"/>
              <a:t>7.2.2016.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03FF-AFFD-4825-BFA0-81B64CC10F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D400-ABFD-430D-93E8-553B79200EF9}" type="datetimeFigureOut">
              <a:rPr lang="hr-HR" smtClean="0"/>
              <a:t>7.2.2016.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03FF-AFFD-4825-BFA0-81B64CC10F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D400-ABFD-430D-93E8-553B79200EF9}" type="datetimeFigureOut">
              <a:rPr lang="hr-HR" smtClean="0"/>
              <a:t>7.2.2016.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03FF-AFFD-4825-BFA0-81B64CC10F16}" type="slidenum">
              <a:rPr lang="hr-HR" smtClean="0"/>
              <a:t>‹#›</a:t>
            </a:fld>
            <a:endParaRPr lang="hr-H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D400-ABFD-430D-93E8-553B79200EF9}" type="datetimeFigureOut">
              <a:rPr lang="hr-HR" smtClean="0"/>
              <a:t>7.2.2016.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03FF-AFFD-4825-BFA0-81B64CC10F16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D400-ABFD-430D-93E8-553B79200EF9}" type="datetimeFigureOut">
              <a:rPr lang="hr-HR" smtClean="0"/>
              <a:t>7.2.2016.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03FF-AFFD-4825-BFA0-81B64CC10F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D400-ABFD-430D-93E8-553B79200EF9}" type="datetimeFigureOut">
              <a:rPr lang="hr-HR" smtClean="0"/>
              <a:t>7.2.2016.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03FF-AFFD-4825-BFA0-81B64CC10F16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D400-ABFD-430D-93E8-553B79200EF9}" type="datetimeFigureOut">
              <a:rPr lang="hr-HR" smtClean="0"/>
              <a:t>7.2.2016.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03FF-AFFD-4825-BFA0-81B64CC10F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D400-ABFD-430D-93E8-553B79200EF9}" type="datetimeFigureOut">
              <a:rPr lang="hr-HR" smtClean="0"/>
              <a:t>7.2.2016.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03FF-AFFD-4825-BFA0-81B64CC10F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D400-ABFD-430D-93E8-553B79200EF9}" type="datetimeFigureOut">
              <a:rPr lang="hr-HR" smtClean="0"/>
              <a:t>7.2.2016.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03FF-AFFD-4825-BFA0-81B64CC10F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D400-ABFD-430D-93E8-553B79200EF9}" type="datetimeFigureOut">
              <a:rPr lang="hr-HR" smtClean="0"/>
              <a:t>7.2.2016.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03FF-AFFD-4825-BFA0-81B64CC10F16}" type="slidenum">
              <a:rPr lang="hr-HR" smtClean="0"/>
              <a:t>‹#›</a:t>
            </a:fld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D400-ABFD-430D-93E8-553B79200EF9}" type="datetimeFigureOut">
              <a:rPr lang="hr-HR" smtClean="0"/>
              <a:t>7.2.2016.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03FF-AFFD-4825-BFA0-81B64CC10F16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2B6D400-ABFD-430D-93E8-553B79200EF9}" type="datetimeFigureOut">
              <a:rPr lang="hr-HR" smtClean="0"/>
              <a:t>7.2.2016.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98B03FF-AFFD-4825-BFA0-81B64CC10F16}" type="slidenum">
              <a:rPr lang="hr-HR" smtClean="0"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Visina rasvjetnog stupa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Primjena sličnosti trokuta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0031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420888"/>
            <a:ext cx="7704856" cy="4275856"/>
          </a:xfrm>
        </p:spPr>
        <p:txBody>
          <a:bodyPr>
            <a:normAutofit/>
          </a:bodyPr>
          <a:lstStyle/>
          <a:p>
            <a:r>
              <a:rPr lang="hr-HR" sz="3200" dirty="0" smtClean="0"/>
              <a:t>Zrcalo sam postavio ispred rasvjetnog stupa te sam konopcem vezao dno stupa</a:t>
            </a:r>
            <a:r>
              <a:rPr lang="hr-HR" sz="3200" dirty="0" smtClean="0"/>
              <a:t>. Konop </a:t>
            </a:r>
            <a:r>
              <a:rPr lang="hr-HR" sz="3200" dirty="0" smtClean="0"/>
              <a:t>mi je poslužio kao pravac koji prolazi </a:t>
            </a:r>
            <a:r>
              <a:rPr lang="hr-HR" sz="3200" dirty="0"/>
              <a:t> </a:t>
            </a:r>
            <a:r>
              <a:rPr lang="hr-HR" sz="3200" dirty="0" smtClean="0"/>
              <a:t>podnožjem stupa i </a:t>
            </a:r>
            <a:r>
              <a:rPr lang="hr-HR" sz="3200" dirty="0" smtClean="0"/>
              <a:t>zrcalom.</a:t>
            </a:r>
          </a:p>
          <a:p>
            <a:r>
              <a:rPr lang="hr-HR" sz="3200" dirty="0" smtClean="0"/>
              <a:t>Zatim </a:t>
            </a:r>
            <a:r>
              <a:rPr lang="hr-HR" sz="3200" dirty="0" smtClean="0"/>
              <a:t>sam stao nasuprot stupa i postepeno sam se počeo udaljavati</a:t>
            </a:r>
            <a:r>
              <a:rPr lang="hr-HR" sz="3200" dirty="0" smtClean="0"/>
              <a:t>. Kada </a:t>
            </a:r>
            <a:r>
              <a:rPr lang="hr-HR" sz="3200" dirty="0" smtClean="0"/>
              <a:t>sam ugledao vrh stupa </a:t>
            </a:r>
            <a:r>
              <a:rPr lang="hr-HR" sz="3200" dirty="0"/>
              <a:t>u</a:t>
            </a:r>
            <a:r>
              <a:rPr lang="hr-HR" sz="3200" dirty="0" smtClean="0"/>
              <a:t> </a:t>
            </a:r>
            <a:r>
              <a:rPr lang="hr-HR" sz="3200" dirty="0" smtClean="0"/>
              <a:t>zrcalu, zaustavio sam se.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62991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32" y="3235049"/>
            <a:ext cx="1186579" cy="275023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597" y="764704"/>
            <a:ext cx="7767329" cy="5472607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Razina mojih očiju</a:t>
            </a:r>
            <a:r>
              <a:rPr lang="hr-HR" dirty="0" smtClean="0"/>
              <a:t>: 150 </a:t>
            </a:r>
            <a:r>
              <a:rPr lang="hr-HR" dirty="0" smtClean="0"/>
              <a:t>cm</a:t>
            </a:r>
          </a:p>
          <a:p>
            <a:r>
              <a:rPr lang="hr-HR" dirty="0" smtClean="0"/>
              <a:t>Moja sjena</a:t>
            </a:r>
            <a:r>
              <a:rPr lang="hr-HR" dirty="0" smtClean="0"/>
              <a:t>: 217.5 </a:t>
            </a:r>
            <a:r>
              <a:rPr lang="hr-HR" dirty="0" smtClean="0"/>
              <a:t>cm</a:t>
            </a:r>
          </a:p>
          <a:p>
            <a:r>
              <a:rPr lang="hr-HR" dirty="0" smtClean="0"/>
              <a:t>Sjena stupa</a:t>
            </a:r>
            <a:r>
              <a:rPr lang="hr-HR" dirty="0" smtClean="0"/>
              <a:t>: 754 </a:t>
            </a:r>
            <a:r>
              <a:rPr lang="hr-HR" dirty="0" smtClean="0"/>
              <a:t>cm </a:t>
            </a:r>
          </a:p>
          <a:p>
            <a:r>
              <a:rPr lang="hr-HR" dirty="0" smtClean="0"/>
              <a:t>Visina stupa : x                       </a:t>
            </a:r>
          </a:p>
          <a:p>
            <a:endParaRPr lang="hr-HR" dirty="0"/>
          </a:p>
          <a:p>
            <a:r>
              <a:rPr lang="hr-HR" dirty="0" smtClean="0"/>
              <a:t> </a:t>
            </a:r>
          </a:p>
          <a:p>
            <a:endParaRPr lang="hr-HR" dirty="0"/>
          </a:p>
          <a:p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                                                                 </a:t>
            </a:r>
            <a:endParaRPr lang="hr-HR" dirty="0"/>
          </a:p>
          <a:p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  <p:sp>
        <p:nvSpPr>
          <p:cNvPr id="4" name="Right Triangle 3"/>
          <p:cNvSpPr/>
          <p:nvPr/>
        </p:nvSpPr>
        <p:spPr>
          <a:xfrm>
            <a:off x="1403648" y="3645024"/>
            <a:ext cx="3456384" cy="223224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ight Triangle 5"/>
          <p:cNvSpPr/>
          <p:nvPr/>
        </p:nvSpPr>
        <p:spPr>
          <a:xfrm rot="-5400000">
            <a:off x="4752020" y="4257092"/>
            <a:ext cx="1728192" cy="1512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Minus 6"/>
          <p:cNvSpPr/>
          <p:nvPr/>
        </p:nvSpPr>
        <p:spPr>
          <a:xfrm>
            <a:off x="4626006" y="5769260"/>
            <a:ext cx="468052" cy="216024"/>
          </a:xfrm>
          <a:prstGeom prst="mathMinu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444" y="3645024"/>
            <a:ext cx="1169006" cy="224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7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5517" y="1556792"/>
            <a:ext cx="8712968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           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 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               Potvrdimo da su trokuti slični.</a:t>
            </a:r>
          </a:p>
          <a:p>
            <a:pPr marL="0" indent="0">
              <a:buNone/>
            </a:pPr>
            <a:r>
              <a:rPr lang="hr-HR" dirty="0" smtClean="0"/>
              <a:t>      &lt;C - kut </a:t>
            </a:r>
            <a:r>
              <a:rPr lang="hr-HR" dirty="0"/>
              <a:t>upada jednak je kutu odraza</a:t>
            </a:r>
          </a:p>
          <a:p>
            <a:pPr marL="0" indent="0">
              <a:buNone/>
            </a:pPr>
            <a:r>
              <a:rPr lang="hr-HR" dirty="0" smtClean="0"/>
              <a:t>      |&lt;B| = |&lt;D|                    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Prema </a:t>
            </a:r>
            <a:r>
              <a:rPr lang="hr-HR" dirty="0"/>
              <a:t>K-K poučku o sličnosti trokuta  vrijedi :      </a:t>
            </a:r>
            <a:r>
              <a:rPr lang="hr-HR" dirty="0" smtClean="0"/>
              <a:t>ABC </a:t>
            </a:r>
            <a:r>
              <a:rPr lang="hr-HR" dirty="0"/>
              <a:t>~     </a:t>
            </a:r>
            <a:r>
              <a:rPr lang="hr-HR" dirty="0" smtClean="0"/>
              <a:t> CDE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4" name="Isosceles Triangle 3"/>
          <p:cNvSpPr/>
          <p:nvPr/>
        </p:nvSpPr>
        <p:spPr>
          <a:xfrm>
            <a:off x="6228184" y="4663434"/>
            <a:ext cx="356051" cy="3394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7405920" y="4653136"/>
            <a:ext cx="3504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Triangle 4"/>
          <p:cNvSpPr/>
          <p:nvPr/>
        </p:nvSpPr>
        <p:spPr>
          <a:xfrm>
            <a:off x="1244679" y="1700808"/>
            <a:ext cx="2304256" cy="136815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ight Triangle 5"/>
          <p:cNvSpPr/>
          <p:nvPr/>
        </p:nvSpPr>
        <p:spPr>
          <a:xfrm rot="-5400000">
            <a:off x="3605537" y="2096397"/>
            <a:ext cx="936104" cy="100902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TextBox 2"/>
          <p:cNvSpPr txBox="1"/>
          <p:nvPr/>
        </p:nvSpPr>
        <p:spPr>
          <a:xfrm>
            <a:off x="1081012" y="137212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A</a:t>
            </a:r>
            <a:endParaRPr lang="hr-HR" dirty="0"/>
          </a:p>
        </p:txBody>
      </p:sp>
      <p:sp>
        <p:nvSpPr>
          <p:cNvPr id="15" name="TextBox 14"/>
          <p:cNvSpPr txBox="1"/>
          <p:nvPr/>
        </p:nvSpPr>
        <p:spPr>
          <a:xfrm>
            <a:off x="1060868" y="306658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B</a:t>
            </a:r>
            <a:endParaRPr lang="hr-HR" dirty="0"/>
          </a:p>
        </p:txBody>
      </p:sp>
      <p:sp>
        <p:nvSpPr>
          <p:cNvPr id="16" name="TextBox 15"/>
          <p:cNvSpPr txBox="1"/>
          <p:nvPr/>
        </p:nvSpPr>
        <p:spPr>
          <a:xfrm>
            <a:off x="4499992" y="298766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D</a:t>
            </a:r>
            <a:endParaRPr lang="hr-HR" dirty="0"/>
          </a:p>
        </p:txBody>
      </p:sp>
      <p:sp>
        <p:nvSpPr>
          <p:cNvPr id="17" name="TextBox 16"/>
          <p:cNvSpPr txBox="1"/>
          <p:nvPr/>
        </p:nvSpPr>
        <p:spPr>
          <a:xfrm>
            <a:off x="3385268" y="306658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C</a:t>
            </a:r>
            <a:endParaRPr lang="hr-HR" dirty="0"/>
          </a:p>
        </p:txBody>
      </p:sp>
      <p:sp>
        <p:nvSpPr>
          <p:cNvPr id="18" name="TextBox 17"/>
          <p:cNvSpPr txBox="1"/>
          <p:nvPr/>
        </p:nvSpPr>
        <p:spPr>
          <a:xfrm>
            <a:off x="4434576" y="181184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2299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3786" y="1837910"/>
            <a:ext cx="8820471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 Izaračunajemo visinu ulične lampe</a:t>
            </a:r>
          </a:p>
          <a:p>
            <a:pPr marL="0" indent="0">
              <a:buNone/>
            </a:pPr>
            <a:r>
              <a:rPr lang="hr-HR" dirty="0" smtClean="0"/>
              <a:t> 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      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</a:t>
            </a:r>
            <a:r>
              <a:rPr lang="hr-HR" dirty="0" smtClean="0"/>
              <a:t>x : 150 = 754 : 217.5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</a:t>
            </a:r>
            <a:r>
              <a:rPr lang="hr-HR" dirty="0" smtClean="0"/>
              <a:t>217.5x = 113100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</a:t>
            </a:r>
            <a:r>
              <a:rPr lang="hr-HR" dirty="0" smtClean="0"/>
              <a:t>x = 520                          </a:t>
            </a:r>
            <a:r>
              <a:rPr lang="hr-HR" dirty="0" smtClean="0"/>
              <a:t>X (visina rasvjetnog stupa) je 520 cm.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060868" y="2229308"/>
            <a:ext cx="3772870" cy="2063788"/>
            <a:chOff x="1060868" y="1372126"/>
            <a:chExt cx="3772870" cy="2063788"/>
          </a:xfrm>
        </p:grpSpPr>
        <p:sp>
          <p:nvSpPr>
            <p:cNvPr id="5" name="Right Triangle 4"/>
            <p:cNvSpPr/>
            <p:nvPr/>
          </p:nvSpPr>
          <p:spPr>
            <a:xfrm>
              <a:off x="1244679" y="1700808"/>
              <a:ext cx="2304256" cy="1368152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Right Triangle 5"/>
            <p:cNvSpPr/>
            <p:nvPr/>
          </p:nvSpPr>
          <p:spPr>
            <a:xfrm rot="-5400000">
              <a:off x="3605537" y="2096397"/>
              <a:ext cx="936104" cy="100902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81012" y="1372126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dirty="0" smtClean="0"/>
                <a:t>A</a:t>
              </a:r>
              <a:endParaRPr lang="hr-HR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60868" y="306658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dirty="0"/>
                <a:t>B</a:t>
              </a:r>
              <a:endParaRPr lang="hr-HR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99992" y="2987660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dirty="0"/>
                <a:t>D</a:t>
              </a:r>
              <a:endParaRPr lang="hr-HR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85268" y="306658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dirty="0"/>
                <a:t>C</a:t>
              </a:r>
              <a:endParaRPr lang="hr-HR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34576" y="1811848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dirty="0" smtClean="0"/>
                <a:t>E</a:t>
              </a:r>
              <a:endParaRPr lang="hr-HR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856434" y="3844842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754 cm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98237" y="3885492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217.5 cm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98243" y="3242066"/>
            <a:ext cx="848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150 cm</a:t>
            </a:r>
          </a:p>
          <a:p>
            <a:endParaRPr lang="hr-HR" dirty="0"/>
          </a:p>
        </p:txBody>
      </p:sp>
      <p:sp>
        <p:nvSpPr>
          <p:cNvPr id="14" name="TextBox 13"/>
          <p:cNvSpPr txBox="1"/>
          <p:nvPr/>
        </p:nvSpPr>
        <p:spPr>
          <a:xfrm>
            <a:off x="909814" y="30046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21336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59632" y="836712"/>
            <a:ext cx="7408333" cy="3450696"/>
          </a:xfrm>
        </p:spPr>
        <p:txBody>
          <a:bodyPr>
            <a:normAutofit lnSpcReduction="10000"/>
          </a:bodyPr>
          <a:lstStyle/>
          <a:p>
            <a:pPr lvl="2"/>
            <a:r>
              <a:rPr lang="hr-HR" sz="3600" dirty="0" smtClean="0"/>
              <a:t>IZRADIO: Juraj Domić </a:t>
            </a:r>
          </a:p>
          <a:p>
            <a:pPr marL="0" indent="0">
              <a:buNone/>
            </a:pPr>
            <a:endParaRPr lang="hr-HR" sz="4000" dirty="0"/>
          </a:p>
          <a:p>
            <a:pPr marL="0" indent="0">
              <a:buNone/>
            </a:pPr>
            <a:endParaRPr lang="hr-HR" sz="4000" dirty="0" smtClean="0"/>
          </a:p>
          <a:p>
            <a:pPr marL="0" indent="0">
              <a:buNone/>
            </a:pPr>
            <a:endParaRPr lang="hr-HR" sz="4000" dirty="0"/>
          </a:p>
          <a:p>
            <a:pPr marL="0" indent="0">
              <a:buNone/>
            </a:pPr>
            <a:r>
              <a:rPr lang="hr-HR" sz="4000" dirty="0" smtClean="0"/>
              <a:t>ZAHVALJEM NA POZORNOSTI!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5172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82</TotalTime>
  <Words>177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Candara</vt:lpstr>
      <vt:lpstr>Symbol</vt:lpstr>
      <vt:lpstr>Waveform</vt:lpstr>
      <vt:lpstr>Visina rasvjetnog stupa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Visina ulične svijeće</dc:title>
  <dc:creator>Mislav</dc:creator>
  <cp:lastModifiedBy>marija podrug</cp:lastModifiedBy>
  <cp:revision>8</cp:revision>
  <dcterms:created xsi:type="dcterms:W3CDTF">2016-01-31T14:19:26Z</dcterms:created>
  <dcterms:modified xsi:type="dcterms:W3CDTF">2016-02-07T15:01:20Z</dcterms:modified>
</cp:coreProperties>
</file>