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2" autoAdjust="0"/>
  </p:normalViewPr>
  <p:slideViewPr>
    <p:cSldViewPr>
      <p:cViewPr varScale="1">
        <p:scale>
          <a:sx n="64" d="100"/>
          <a:sy n="64" d="100"/>
        </p:scale>
        <p:origin x="13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7FBD3-6256-4CBE-8D4E-202326A35E74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68B83-5A05-4FB9-A20A-8E2FF7FB50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035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68B83-5A05-4FB9-A20A-8E2FF7FB5031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719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01038C8-473C-4D3E-ACBC-8B4A07484ACB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669989B-CD76-42E9-B8A4-E26EA80630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038C8-473C-4D3E-ACBC-8B4A07484ACB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69989B-CD76-42E9-B8A4-E26EA80630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01038C8-473C-4D3E-ACBC-8B4A07484ACB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69989B-CD76-42E9-B8A4-E26EA80630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038C8-473C-4D3E-ACBC-8B4A07484ACB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69989B-CD76-42E9-B8A4-E26EA80630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01038C8-473C-4D3E-ACBC-8B4A07484ACB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669989B-CD76-42E9-B8A4-E26EA80630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038C8-473C-4D3E-ACBC-8B4A07484ACB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69989B-CD76-42E9-B8A4-E26EA80630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038C8-473C-4D3E-ACBC-8B4A07484ACB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69989B-CD76-42E9-B8A4-E26EA80630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038C8-473C-4D3E-ACBC-8B4A07484ACB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69989B-CD76-42E9-B8A4-E26EA80630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01038C8-473C-4D3E-ACBC-8B4A07484ACB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69989B-CD76-42E9-B8A4-E26EA80630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038C8-473C-4D3E-ACBC-8B4A07484ACB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69989B-CD76-42E9-B8A4-E26EA80630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038C8-473C-4D3E-ACBC-8B4A07484ACB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69989B-CD76-42E9-B8A4-E26EA806302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01038C8-473C-4D3E-ACBC-8B4A07484ACB}" type="datetimeFigureOut">
              <a:rPr lang="hr-HR" smtClean="0"/>
              <a:pPr/>
              <a:t>7.2.2016.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669989B-CD76-42E9-B8A4-E26EA806302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987824" y="0"/>
            <a:ext cx="4476332" cy="2868168"/>
          </a:xfrm>
        </p:spPr>
        <p:txBody>
          <a:bodyPr/>
          <a:lstStyle/>
          <a:p>
            <a:r>
              <a:rPr lang="hr-HR" dirty="0" smtClean="0"/>
              <a:t>MATE</a:t>
            </a:r>
            <a:r>
              <a:rPr lang="hr-HR" b="0" dirty="0" smtClean="0"/>
              <a:t>M</a:t>
            </a:r>
            <a:r>
              <a:rPr lang="hr-HR" dirty="0" smtClean="0"/>
              <a:t>ATIKA  na ŠKOLSKOM IGRALIŠTU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000" dirty="0" err="1" smtClean="0"/>
              <a:t>P.S</a:t>
            </a:r>
            <a:r>
              <a:rPr lang="hr-HR" sz="4000" dirty="0" smtClean="0"/>
              <a:t>-   * = puta</a:t>
            </a:r>
            <a:endParaRPr lang="hr-HR" sz="4000" dirty="0"/>
          </a:p>
        </p:txBody>
      </p:sp>
      <p:pic>
        <p:nvPicPr>
          <p:cNvPr id="37890" name="Picture 2" descr="https://encrypted-tbn1.gstatic.com/images?q=tbn:ANd9GcTsJ3sA_KFLGrR5ce_O2hs2ewef9StZgSh8XMcmT0wHl69b9fqv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725144"/>
            <a:ext cx="1700808" cy="17008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RJEŠAVANJE</a:t>
            </a:r>
            <a:endParaRPr lang="hr-HR" dirty="0"/>
          </a:p>
        </p:txBody>
      </p:sp>
      <p:sp>
        <p:nvSpPr>
          <p:cNvPr id="5" name="Elipsa 4"/>
          <p:cNvSpPr/>
          <p:nvPr/>
        </p:nvSpPr>
        <p:spPr>
          <a:xfrm>
            <a:off x="4283968" y="4365104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 descr="dec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212976"/>
            <a:ext cx="1584176" cy="1512168"/>
          </a:xfrm>
          <a:prstGeom prst="rect">
            <a:avLst/>
          </a:prstGeom>
        </p:spPr>
      </p:pic>
      <p:pic>
        <p:nvPicPr>
          <p:cNvPr id="8" name="Rezervirano mjesto sadržaja 7" descr="brank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2978696" cy="2342034"/>
          </a:xfrm>
        </p:spPr>
      </p:pic>
      <p:cxnSp>
        <p:nvCxnSpPr>
          <p:cNvPr id="12" name="Ravni poveznik 11"/>
          <p:cNvCxnSpPr/>
          <p:nvPr/>
        </p:nvCxnSpPr>
        <p:spPr>
          <a:xfrm flipV="1">
            <a:off x="-1188640" y="4653136"/>
            <a:ext cx="720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22"/>
          <p:cNvCxnSpPr>
            <a:endCxn id="5" idx="0"/>
          </p:cNvCxnSpPr>
          <p:nvPr/>
        </p:nvCxnSpPr>
        <p:spPr>
          <a:xfrm>
            <a:off x="2987824" y="2348880"/>
            <a:ext cx="1656184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24"/>
          <p:cNvCxnSpPr>
            <a:endCxn id="5" idx="3"/>
          </p:cNvCxnSpPr>
          <p:nvPr/>
        </p:nvCxnSpPr>
        <p:spPr>
          <a:xfrm>
            <a:off x="2987824" y="4653136"/>
            <a:ext cx="1401597" cy="19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26"/>
          <p:cNvCxnSpPr>
            <a:stCxn id="5" idx="7"/>
          </p:cNvCxnSpPr>
          <p:nvPr/>
        </p:nvCxnSpPr>
        <p:spPr>
          <a:xfrm flipV="1">
            <a:off x="4898595" y="3284984"/>
            <a:ext cx="1689629" cy="1132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28"/>
          <p:cNvCxnSpPr>
            <a:stCxn id="5" idx="5"/>
          </p:cNvCxnSpPr>
          <p:nvPr/>
        </p:nvCxnSpPr>
        <p:spPr>
          <a:xfrm flipV="1">
            <a:off x="4898595" y="4653136"/>
            <a:ext cx="1761637" cy="19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niOkvir 31"/>
          <p:cNvSpPr txBox="1"/>
          <p:nvPr/>
        </p:nvSpPr>
        <p:spPr>
          <a:xfrm>
            <a:off x="467544" y="515719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150:x = 114:134</a:t>
            </a:r>
          </a:p>
          <a:p>
            <a:r>
              <a:rPr lang="hr-HR" dirty="0" smtClean="0"/>
              <a:t>114x = 150 * 134</a:t>
            </a:r>
          </a:p>
          <a:p>
            <a:r>
              <a:rPr lang="hr-HR" dirty="0" smtClean="0"/>
              <a:t>114x = 20100/:114</a:t>
            </a:r>
          </a:p>
          <a:p>
            <a:r>
              <a:rPr lang="hr-HR" dirty="0"/>
              <a:t> </a:t>
            </a:r>
            <a:r>
              <a:rPr lang="hr-HR" dirty="0" smtClean="0"/>
              <a:t>     x = 176.32</a:t>
            </a:r>
            <a:endParaRPr lang="hr-HR" dirty="0"/>
          </a:p>
        </p:txBody>
      </p:sp>
      <p:sp>
        <p:nvSpPr>
          <p:cNvPr id="33" name="TekstniOkvir 32"/>
          <p:cNvSpPr txBox="1"/>
          <p:nvPr/>
        </p:nvSpPr>
        <p:spPr>
          <a:xfrm>
            <a:off x="2987824" y="48691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134cm</a:t>
            </a:r>
            <a:endParaRPr lang="hr-HR" dirty="0"/>
          </a:p>
        </p:txBody>
      </p:sp>
      <p:sp>
        <p:nvSpPr>
          <p:cNvPr id="34" name="TekstniOkvir 33"/>
          <p:cNvSpPr txBox="1"/>
          <p:nvPr/>
        </p:nvSpPr>
        <p:spPr>
          <a:xfrm>
            <a:off x="5148064" y="48691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114cm</a:t>
            </a:r>
            <a:endParaRPr lang="hr-HR" dirty="0"/>
          </a:p>
        </p:txBody>
      </p:sp>
      <p:sp>
        <p:nvSpPr>
          <p:cNvPr id="36" name="TekstniOkvir 35"/>
          <p:cNvSpPr txBox="1"/>
          <p:nvPr/>
        </p:nvSpPr>
        <p:spPr>
          <a:xfrm>
            <a:off x="6444208" y="24928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150cm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VISINA UČENIKA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 računanje visine učenika potreban mi je štap</a:t>
            </a:r>
          </a:p>
          <a:p>
            <a:r>
              <a:rPr lang="hr-HR" dirty="0" smtClean="0"/>
              <a:t>Visina štapa : 49cm</a:t>
            </a:r>
          </a:p>
          <a:p>
            <a:r>
              <a:rPr lang="hr-HR" dirty="0" smtClean="0"/>
              <a:t>Sjena štapa : 45cm</a:t>
            </a:r>
          </a:p>
          <a:p>
            <a:r>
              <a:rPr lang="hr-HR" dirty="0" smtClean="0"/>
              <a:t>Sjena učenika : 146cm</a:t>
            </a:r>
          </a:p>
          <a:p>
            <a:r>
              <a:rPr lang="hr-HR" dirty="0" smtClean="0"/>
              <a:t>Visina učenika je x</a:t>
            </a:r>
          </a:p>
          <a:p>
            <a:r>
              <a:rPr lang="hr-HR" dirty="0" smtClean="0"/>
              <a:t>Koristimo se štapom i metrom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RJEŠAVANJE</a:t>
            </a:r>
            <a:endParaRPr lang="hr-HR" dirty="0"/>
          </a:p>
        </p:txBody>
      </p:sp>
      <p:pic>
        <p:nvPicPr>
          <p:cNvPr id="4" name="Rezervirano mjesto sadržaja 3" descr="dec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1464196" cy="1440160"/>
          </a:xfrm>
        </p:spPr>
      </p:pic>
      <p:sp>
        <p:nvSpPr>
          <p:cNvPr id="5" name="Elipsa 4"/>
          <p:cNvSpPr/>
          <p:nvPr/>
        </p:nvSpPr>
        <p:spPr>
          <a:xfrm>
            <a:off x="1835696" y="3356992"/>
            <a:ext cx="1800200" cy="36004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3923928" y="2996952"/>
            <a:ext cx="1440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4499992" y="3429000"/>
            <a:ext cx="1152128" cy="21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Ravni poveznik 8"/>
          <p:cNvCxnSpPr>
            <a:endCxn id="6" idx="2"/>
          </p:cNvCxnSpPr>
          <p:nvPr/>
        </p:nvCxnSpPr>
        <p:spPr>
          <a:xfrm>
            <a:off x="1331640" y="2348880"/>
            <a:ext cx="2664296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>
            <a:off x="1259632" y="3717032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>
            <a:stCxn id="6" idx="0"/>
            <a:endCxn id="7" idx="6"/>
          </p:cNvCxnSpPr>
          <p:nvPr/>
        </p:nvCxnSpPr>
        <p:spPr>
          <a:xfrm>
            <a:off x="3995936" y="2996952"/>
            <a:ext cx="1656184" cy="54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>
            <a:stCxn id="6" idx="2"/>
            <a:endCxn id="7" idx="5"/>
          </p:cNvCxnSpPr>
          <p:nvPr/>
        </p:nvCxnSpPr>
        <p:spPr>
          <a:xfrm flipV="1">
            <a:off x="3995936" y="3613388"/>
            <a:ext cx="1487459" cy="3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1835696" y="321297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 flipV="1">
            <a:off x="3635896" y="328498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22"/>
          <p:cNvCxnSpPr/>
          <p:nvPr/>
        </p:nvCxnSpPr>
        <p:spPr>
          <a:xfrm>
            <a:off x="4572000" y="335699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25"/>
          <p:cNvCxnSpPr>
            <a:endCxn id="7" idx="6"/>
          </p:cNvCxnSpPr>
          <p:nvPr/>
        </p:nvCxnSpPr>
        <p:spPr>
          <a:xfrm>
            <a:off x="5652120" y="3356992"/>
            <a:ext cx="0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niOkvir 26"/>
          <p:cNvSpPr txBox="1"/>
          <p:nvPr/>
        </p:nvSpPr>
        <p:spPr>
          <a:xfrm>
            <a:off x="1763688" y="39330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146cm</a:t>
            </a:r>
            <a:endParaRPr lang="hr-HR" dirty="0"/>
          </a:p>
        </p:txBody>
      </p:sp>
      <p:sp>
        <p:nvSpPr>
          <p:cNvPr id="28" name="TekstniOkvir 27"/>
          <p:cNvSpPr txBox="1"/>
          <p:nvPr/>
        </p:nvSpPr>
        <p:spPr>
          <a:xfrm>
            <a:off x="4427984" y="37890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45cm</a:t>
            </a:r>
            <a:endParaRPr lang="hr-HR" dirty="0"/>
          </a:p>
        </p:txBody>
      </p:sp>
      <p:sp>
        <p:nvSpPr>
          <p:cNvPr id="29" name="TekstniOkvir 28"/>
          <p:cNvSpPr txBox="1"/>
          <p:nvPr/>
        </p:nvSpPr>
        <p:spPr>
          <a:xfrm>
            <a:off x="3563888" y="24928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49cm</a:t>
            </a:r>
            <a:endParaRPr lang="hr-HR" dirty="0"/>
          </a:p>
        </p:txBody>
      </p:sp>
      <p:sp>
        <p:nvSpPr>
          <p:cNvPr id="30" name="TekstniOkvir 29"/>
          <p:cNvSpPr txBox="1"/>
          <p:nvPr/>
        </p:nvSpPr>
        <p:spPr>
          <a:xfrm>
            <a:off x="755576" y="458112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x</a:t>
            </a:r>
            <a:r>
              <a:rPr lang="hr-HR" dirty="0" smtClean="0"/>
              <a:t> = 49 * 146 : 45</a:t>
            </a:r>
          </a:p>
          <a:p>
            <a:r>
              <a:rPr lang="hr-HR" dirty="0" smtClean="0"/>
              <a:t>X = 7154 : 45</a:t>
            </a:r>
          </a:p>
          <a:p>
            <a:r>
              <a:rPr lang="hr-HR" dirty="0" smtClean="0"/>
              <a:t>X = 158.98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UŽIVAJTE U SLIKAMA</a:t>
            </a:r>
            <a:endParaRPr lang="hr-HR" dirty="0"/>
          </a:p>
        </p:txBody>
      </p:sp>
      <p:pic>
        <p:nvPicPr>
          <p:cNvPr id="4" name="Rezervirano mjesto sadržaja 3" descr="loo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3634979" cy="3429000"/>
          </a:xfrm>
        </p:spPr>
      </p:pic>
      <p:pic>
        <p:nvPicPr>
          <p:cNvPr id="5" name="Slika 4" descr="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8172400" cy="1973461"/>
          </a:xfrm>
          <a:prstGeom prst="rect">
            <a:avLst/>
          </a:prstGeom>
        </p:spPr>
      </p:pic>
      <p:pic>
        <p:nvPicPr>
          <p:cNvPr id="6" name="Slika 5" descr="ogledal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429000"/>
            <a:ext cx="4392488" cy="3429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Napravili:</a:t>
            </a:r>
            <a:br>
              <a:rPr lang="hr-HR" sz="2800" dirty="0" smtClean="0"/>
            </a:br>
            <a:r>
              <a:rPr lang="hr-HR" sz="2800" dirty="0" smtClean="0"/>
              <a:t>karla šabašov, lara  aglić,</a:t>
            </a:r>
            <a:br>
              <a:rPr lang="hr-HR" sz="2800" dirty="0" smtClean="0"/>
            </a:br>
            <a:r>
              <a:rPr lang="hr-HR" sz="2800" dirty="0" smtClean="0"/>
              <a:t>ivan prcela  i toni samohod  7.b</a:t>
            </a:r>
            <a:endParaRPr lang="hr-HR" sz="2800" dirty="0"/>
          </a:p>
        </p:txBody>
      </p:sp>
      <p:pic>
        <p:nvPicPr>
          <p:cNvPr id="4" name="Rezervirano mjesto sadržaja 3" descr="s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6452087" cy="484663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Objašnjenje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sljedećim zadatcima </a:t>
            </a:r>
            <a:r>
              <a:rPr lang="hr-HR" dirty="0" smtClean="0"/>
              <a:t>koristili smo KK poučak </a:t>
            </a:r>
            <a:endParaRPr lang="hr-HR" dirty="0" smtClean="0"/>
          </a:p>
          <a:p>
            <a:r>
              <a:rPr lang="hr-HR" dirty="0" smtClean="0"/>
              <a:t>Pogreška pri mjerenju je mogla nastati pri nepažljivom mjerenju učenika ili duljine od nekog predmeta do drugog</a:t>
            </a:r>
          </a:p>
          <a:p>
            <a:r>
              <a:rPr lang="hr-HR" dirty="0" smtClean="0"/>
              <a:t>Do svakog cilja zadatka smo došli uz pomoć ogledala i metra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      Visina stupa na ogradi </a:t>
            </a:r>
            <a:br>
              <a:rPr lang="hr-HR" dirty="0" smtClean="0"/>
            </a:br>
            <a:r>
              <a:rPr lang="hr-HR" dirty="0" smtClean="0"/>
              <a:t>                 </a:t>
            </a:r>
            <a:r>
              <a:rPr lang="hr-HR" sz="3100" dirty="0" smtClean="0"/>
              <a:t>postupak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Udaljenost od stupa do zrcala : 340cm</a:t>
            </a:r>
          </a:p>
          <a:p>
            <a:r>
              <a:rPr lang="hr-HR" sz="2400" dirty="0" smtClean="0"/>
              <a:t>Udaljenost od zrcala do učenika/ce : 115cm</a:t>
            </a:r>
          </a:p>
          <a:p>
            <a:r>
              <a:rPr lang="hr-HR" sz="2400" dirty="0" smtClean="0"/>
              <a:t>Visina učenika : 150cm</a:t>
            </a:r>
          </a:p>
          <a:p>
            <a:r>
              <a:rPr lang="hr-HR" sz="2400" dirty="0" smtClean="0"/>
              <a:t>Moramo i oduzeti visinu zidića : 64cm </a:t>
            </a:r>
          </a:p>
          <a:p>
            <a:r>
              <a:rPr lang="hr-HR" sz="2400" dirty="0" smtClean="0"/>
              <a:t>Uz pomoć </a:t>
            </a:r>
            <a:r>
              <a:rPr lang="hr-HR" sz="2400" dirty="0" smtClean="0"/>
              <a:t>preciznog mjerenja i računanja doći ćemo do rezultata</a:t>
            </a:r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             </a:t>
            </a:r>
            <a:br>
              <a:rPr lang="hr-HR" dirty="0" smtClean="0"/>
            </a:br>
            <a:r>
              <a:rPr lang="hr-HR" dirty="0" smtClean="0"/>
              <a:t>                 RJEŠAVANJE</a:t>
            </a:r>
            <a:endParaRPr lang="hr-HR" dirty="0"/>
          </a:p>
        </p:txBody>
      </p:sp>
      <p:pic>
        <p:nvPicPr>
          <p:cNvPr id="6" name="Rezervirano mjesto sadržaja 5" descr="L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708920"/>
            <a:ext cx="1384768" cy="1944216"/>
          </a:xfrm>
        </p:spPr>
      </p:pic>
      <p:sp>
        <p:nvSpPr>
          <p:cNvPr id="4" name="Pravokutnik 3"/>
          <p:cNvSpPr/>
          <p:nvPr/>
        </p:nvSpPr>
        <p:spPr>
          <a:xfrm>
            <a:off x="899592" y="1628800"/>
            <a:ext cx="216024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3347864" y="4437112"/>
            <a:ext cx="64807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1043608" y="5445224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150:X = </a:t>
            </a:r>
            <a:r>
              <a:rPr lang="hr-HR" sz="2000" b="1" dirty="0" smtClean="0"/>
              <a:t>115:340</a:t>
            </a:r>
          </a:p>
          <a:p>
            <a:r>
              <a:rPr lang="hr-HR" sz="2000" b="1" dirty="0" smtClean="0"/>
              <a:t>115x = 150 * 340</a:t>
            </a:r>
            <a:endParaRPr lang="hr-HR" sz="2000" b="1" dirty="0"/>
          </a:p>
          <a:p>
            <a:r>
              <a:rPr lang="hr-HR" sz="2000" b="1" dirty="0"/>
              <a:t>115X = 51000/:115 </a:t>
            </a:r>
          </a:p>
          <a:p>
            <a:r>
              <a:rPr lang="hr-HR" sz="2000" b="1" dirty="0"/>
              <a:t> X = </a:t>
            </a:r>
            <a:r>
              <a:rPr lang="hr-HR" sz="2000" b="1" dirty="0" smtClean="0"/>
              <a:t>443.48-64 = 379.48</a:t>
            </a:r>
            <a:endParaRPr lang="hr-HR" sz="2000" b="1" dirty="0"/>
          </a:p>
        </p:txBody>
      </p:sp>
      <p:cxnSp>
        <p:nvCxnSpPr>
          <p:cNvPr id="10" name="Ravni poveznik 9"/>
          <p:cNvCxnSpPr>
            <a:endCxn id="5" idx="0"/>
          </p:cNvCxnSpPr>
          <p:nvPr/>
        </p:nvCxnSpPr>
        <p:spPr>
          <a:xfrm>
            <a:off x="1187624" y="1628800"/>
            <a:ext cx="2484276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>
            <a:endCxn id="5" idx="3"/>
          </p:cNvCxnSpPr>
          <p:nvPr/>
        </p:nvCxnSpPr>
        <p:spPr>
          <a:xfrm flipV="1">
            <a:off x="1187624" y="4621500"/>
            <a:ext cx="2255148" cy="3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>
            <a:stCxn id="5" idx="0"/>
          </p:cNvCxnSpPr>
          <p:nvPr/>
        </p:nvCxnSpPr>
        <p:spPr>
          <a:xfrm flipV="1">
            <a:off x="3671900" y="2780928"/>
            <a:ext cx="2268252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 flipV="1">
            <a:off x="3995936" y="4581128"/>
            <a:ext cx="1944216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niOkvir 17"/>
          <p:cNvSpPr txBox="1"/>
          <p:nvPr/>
        </p:nvSpPr>
        <p:spPr>
          <a:xfrm>
            <a:off x="1259632" y="48691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340cm</a:t>
            </a:r>
            <a:endParaRPr lang="hr-HR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4211960" y="48691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115cm</a:t>
            </a:r>
            <a:endParaRPr lang="hr-HR" dirty="0"/>
          </a:p>
        </p:txBody>
      </p:sp>
      <p:sp>
        <p:nvSpPr>
          <p:cNvPr id="20" name="TekstniOkvir 19"/>
          <p:cNvSpPr txBox="1"/>
          <p:nvPr/>
        </p:nvSpPr>
        <p:spPr>
          <a:xfrm>
            <a:off x="5436096" y="22048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150cm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Visina košarkaškog koša na     igralištu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Udaljenost od koša do zrcala : 446cm</a:t>
            </a:r>
          </a:p>
          <a:p>
            <a:r>
              <a:rPr lang="hr-HR" dirty="0" smtClean="0"/>
              <a:t>Udaljenost od učenika/ce do zrcala : 164cm</a:t>
            </a:r>
          </a:p>
          <a:p>
            <a:r>
              <a:rPr lang="hr-HR" dirty="0" smtClean="0"/>
              <a:t>Čovjekova visina : 150cm</a:t>
            </a:r>
          </a:p>
          <a:p>
            <a:r>
              <a:rPr lang="hr-HR" dirty="0" smtClean="0"/>
              <a:t>Visina koša je x</a:t>
            </a:r>
          </a:p>
          <a:p>
            <a:r>
              <a:rPr lang="hr-HR" dirty="0" smtClean="0"/>
              <a:t>Mjerimo samo do obruča koša</a:t>
            </a:r>
          </a:p>
          <a:p>
            <a:r>
              <a:rPr lang="hr-HR" dirty="0" smtClean="0"/>
              <a:t>Koristimo se ogledalom i metrom</a:t>
            </a:r>
          </a:p>
          <a:p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RJEŠAVANJE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755576" y="1772816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1403648" y="2708920"/>
            <a:ext cx="28803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3635896" y="4797152"/>
            <a:ext cx="720080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Rezervirano mjesto sadržaja 9" descr="kk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3501008"/>
            <a:ext cx="1193670" cy="1663218"/>
          </a:xfrm>
        </p:spPr>
      </p:pic>
      <p:sp>
        <p:nvSpPr>
          <p:cNvPr id="12" name="TekstniOkvir 11"/>
          <p:cNvSpPr txBox="1"/>
          <p:nvPr/>
        </p:nvSpPr>
        <p:spPr>
          <a:xfrm>
            <a:off x="1043608" y="5517232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150:X = 164:446</a:t>
            </a:r>
          </a:p>
          <a:p>
            <a:r>
              <a:rPr lang="hr-HR" sz="2000" b="1" dirty="0" smtClean="0"/>
              <a:t>164x = 150 * 446</a:t>
            </a:r>
          </a:p>
          <a:p>
            <a:r>
              <a:rPr lang="hr-HR" sz="2000" b="1" dirty="0" smtClean="0"/>
              <a:t>164X = 66900/:164</a:t>
            </a:r>
          </a:p>
          <a:p>
            <a:r>
              <a:rPr lang="hr-HR" sz="2000" b="1" dirty="0"/>
              <a:t> </a:t>
            </a:r>
            <a:r>
              <a:rPr lang="hr-HR" sz="2000" b="1" dirty="0" smtClean="0"/>
              <a:t>X = 407.93</a:t>
            </a:r>
            <a:endParaRPr lang="hr-HR" sz="2000" b="1" dirty="0"/>
          </a:p>
        </p:txBody>
      </p:sp>
      <p:cxnSp>
        <p:nvCxnSpPr>
          <p:cNvPr id="14" name="Ravni poveznik 13"/>
          <p:cNvCxnSpPr>
            <a:endCxn id="6" idx="0"/>
          </p:cNvCxnSpPr>
          <p:nvPr/>
        </p:nvCxnSpPr>
        <p:spPr>
          <a:xfrm>
            <a:off x="2339752" y="1772816"/>
            <a:ext cx="1656184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>
            <a:endCxn id="6" idx="3"/>
          </p:cNvCxnSpPr>
          <p:nvPr/>
        </p:nvCxnSpPr>
        <p:spPr>
          <a:xfrm>
            <a:off x="1691680" y="5013176"/>
            <a:ext cx="2049669" cy="29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>
            <a:stCxn id="6" idx="0"/>
          </p:cNvCxnSpPr>
          <p:nvPr/>
        </p:nvCxnSpPr>
        <p:spPr>
          <a:xfrm flipV="1">
            <a:off x="3995936" y="3501008"/>
            <a:ext cx="1944216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/>
          <p:cNvCxnSpPr/>
          <p:nvPr/>
        </p:nvCxnSpPr>
        <p:spPr>
          <a:xfrm>
            <a:off x="4283968" y="5085184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niOkvir 22"/>
          <p:cNvSpPr txBox="1"/>
          <p:nvPr/>
        </p:nvSpPr>
        <p:spPr>
          <a:xfrm>
            <a:off x="1763688" y="52292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446cm</a:t>
            </a:r>
            <a:endParaRPr lang="hr-HR" dirty="0"/>
          </a:p>
        </p:txBody>
      </p:sp>
      <p:sp>
        <p:nvSpPr>
          <p:cNvPr id="25" name="TekstniOkvir 24"/>
          <p:cNvSpPr txBox="1"/>
          <p:nvPr/>
        </p:nvSpPr>
        <p:spPr>
          <a:xfrm>
            <a:off x="4499992" y="53012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164cm</a:t>
            </a:r>
            <a:endParaRPr lang="hr-HR" dirty="0"/>
          </a:p>
        </p:txBody>
      </p:sp>
      <p:sp>
        <p:nvSpPr>
          <p:cNvPr id="26" name="TekstniOkvir 25"/>
          <p:cNvSpPr txBox="1"/>
          <p:nvPr/>
        </p:nvSpPr>
        <p:spPr>
          <a:xfrm>
            <a:off x="5364088" y="29249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150cm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VISINA STABLA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Udaljenost stabla do zrcala : 450cm</a:t>
            </a:r>
          </a:p>
          <a:p>
            <a:r>
              <a:rPr lang="hr-HR" dirty="0" smtClean="0"/>
              <a:t>Udaljenost učenika/ce do zrcala : 145cm</a:t>
            </a:r>
          </a:p>
          <a:p>
            <a:r>
              <a:rPr lang="hr-HR" dirty="0" smtClean="0"/>
              <a:t>Visina učenika/ce : 144cm</a:t>
            </a:r>
          </a:p>
          <a:p>
            <a:r>
              <a:rPr lang="hr-HR" dirty="0" smtClean="0"/>
              <a:t>Visina stabla je x</a:t>
            </a:r>
          </a:p>
          <a:p>
            <a:r>
              <a:rPr lang="hr-HR" dirty="0" smtClean="0"/>
              <a:t>Koristimo se metrom i ogledalom</a:t>
            </a:r>
          </a:p>
          <a:p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RJEŠAVANJE</a:t>
            </a:r>
            <a:endParaRPr lang="hr-HR" dirty="0"/>
          </a:p>
        </p:txBody>
      </p:sp>
      <p:pic>
        <p:nvPicPr>
          <p:cNvPr id="4" name="Rezervirano mjesto sadržaja 3" descr="l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3096344" cy="4104456"/>
          </a:xfrm>
        </p:spPr>
      </p:pic>
      <p:sp>
        <p:nvSpPr>
          <p:cNvPr id="5" name="Elipsa 4"/>
          <p:cNvSpPr/>
          <p:nvPr/>
        </p:nvSpPr>
        <p:spPr>
          <a:xfrm>
            <a:off x="4211960" y="5229200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 descr="čov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789040"/>
            <a:ext cx="1368152" cy="1705372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467544" y="5589240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144:x = 145:450</a:t>
            </a:r>
          </a:p>
          <a:p>
            <a:r>
              <a:rPr lang="hr-HR" dirty="0" smtClean="0"/>
              <a:t>145x = 144 * 150</a:t>
            </a:r>
          </a:p>
          <a:p>
            <a:r>
              <a:rPr lang="hr-HR" dirty="0" smtClean="0"/>
              <a:t>145x = 64800/:145</a:t>
            </a:r>
          </a:p>
          <a:p>
            <a:r>
              <a:rPr lang="hr-HR" dirty="0"/>
              <a:t> </a:t>
            </a:r>
            <a:r>
              <a:rPr lang="hr-HR" dirty="0" smtClean="0"/>
              <a:t>     x= 446.90</a:t>
            </a:r>
          </a:p>
          <a:p>
            <a:endParaRPr lang="hr-HR" dirty="0"/>
          </a:p>
        </p:txBody>
      </p:sp>
      <p:cxnSp>
        <p:nvCxnSpPr>
          <p:cNvPr id="10" name="Ravni poveznik 9"/>
          <p:cNvCxnSpPr>
            <a:endCxn id="5" idx="0"/>
          </p:cNvCxnSpPr>
          <p:nvPr/>
        </p:nvCxnSpPr>
        <p:spPr>
          <a:xfrm>
            <a:off x="2339752" y="1484784"/>
            <a:ext cx="2232248" cy="374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>
            <a:off x="1691680" y="5589240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>
            <a:stCxn id="5" idx="0"/>
          </p:cNvCxnSpPr>
          <p:nvPr/>
        </p:nvCxnSpPr>
        <p:spPr>
          <a:xfrm flipV="1">
            <a:off x="4572000" y="3861048"/>
            <a:ext cx="1512168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>
            <a:stCxn id="5" idx="5"/>
            <a:endCxn id="6" idx="2"/>
          </p:cNvCxnSpPr>
          <p:nvPr/>
        </p:nvCxnSpPr>
        <p:spPr>
          <a:xfrm flipV="1">
            <a:off x="4826587" y="5494412"/>
            <a:ext cx="1437601" cy="42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/>
          <p:cNvSpPr txBox="1"/>
          <p:nvPr/>
        </p:nvSpPr>
        <p:spPr>
          <a:xfrm>
            <a:off x="2627784" y="57332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450cm</a:t>
            </a:r>
            <a:endParaRPr lang="hr-HR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5076056" y="57332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145cm</a:t>
            </a:r>
            <a:endParaRPr lang="hr-HR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5724128" y="34290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144cm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VISINA BRANKE NA IGRALIŠTU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Udaljenost od branke do ogledala : 134cm</a:t>
            </a:r>
          </a:p>
          <a:p>
            <a:r>
              <a:rPr lang="hr-HR" dirty="0" smtClean="0"/>
              <a:t>Udaljenost od ogledala do učenika : 114cm</a:t>
            </a:r>
          </a:p>
          <a:p>
            <a:r>
              <a:rPr lang="hr-HR" dirty="0" smtClean="0"/>
              <a:t>Visina učenika : 150cm</a:t>
            </a:r>
          </a:p>
          <a:p>
            <a:r>
              <a:rPr lang="hr-HR" dirty="0" smtClean="0"/>
              <a:t>Visina branke je x</a:t>
            </a:r>
          </a:p>
          <a:p>
            <a:r>
              <a:rPr lang="hr-HR" dirty="0" smtClean="0"/>
              <a:t>Koristimo se ogledalom i metrom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316</TotalTime>
  <Words>330</Words>
  <Application>Microsoft Office PowerPoint</Application>
  <PresentationFormat>On-screen Show (4:3)</PresentationFormat>
  <Paragraphs>85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Trebuchet MS</vt:lpstr>
      <vt:lpstr>Wingdings</vt:lpstr>
      <vt:lpstr>Wingdings 2</vt:lpstr>
      <vt:lpstr>Bogatstvo</vt:lpstr>
      <vt:lpstr>MATEMATIKA  na ŠKOLSKOM IGRALIŠTU</vt:lpstr>
      <vt:lpstr>            Objašnjenje</vt:lpstr>
      <vt:lpstr>      Visina stupa na ogradi                   postupak</vt:lpstr>
      <vt:lpstr>                               RJEŠAVANJE</vt:lpstr>
      <vt:lpstr>Visina košarkaškog koša na     igralištu </vt:lpstr>
      <vt:lpstr>               RJEŠAVANJE</vt:lpstr>
      <vt:lpstr>             VISINA STABLA</vt:lpstr>
      <vt:lpstr>               RJEŠAVANJE</vt:lpstr>
      <vt:lpstr>  VISINA BRANKE NA IGRALIŠTU</vt:lpstr>
      <vt:lpstr>               RJEŠAVANJE</vt:lpstr>
      <vt:lpstr>             VISINA UČENIKA </vt:lpstr>
      <vt:lpstr>              RJEŠAVANJE</vt:lpstr>
      <vt:lpstr>      UŽIVAJTE U SLIKAMA</vt:lpstr>
      <vt:lpstr>Napravili: karla šabašov, lara  aglić, ivan prcela  i toni samohod  7.b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 na ŠKOLSKOM IGRALIŠTU</dc:title>
  <dc:creator>IŠabašov</dc:creator>
  <cp:lastModifiedBy>marija podrug</cp:lastModifiedBy>
  <cp:revision>34</cp:revision>
  <dcterms:created xsi:type="dcterms:W3CDTF">2016-01-28T16:32:24Z</dcterms:created>
  <dcterms:modified xsi:type="dcterms:W3CDTF">2016-02-07T15:30:30Z</dcterms:modified>
</cp:coreProperties>
</file>