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85" r:id="rId3"/>
    <p:sldId id="284" r:id="rId4"/>
    <p:sldId id="287" r:id="rId5"/>
    <p:sldId id="289" r:id="rId6"/>
    <p:sldId id="288" r:id="rId7"/>
    <p:sldId id="290" r:id="rId8"/>
    <p:sldId id="291" r:id="rId9"/>
    <p:sldId id="292" r:id="rId10"/>
    <p:sldId id="294" r:id="rId11"/>
    <p:sldId id="293" r:id="rId12"/>
    <p:sldId id="295" r:id="rId13"/>
    <p:sldId id="296" r:id="rId14"/>
    <p:sldId id="297" r:id="rId15"/>
    <p:sldId id="299" r:id="rId16"/>
    <p:sldId id="300" r:id="rId17"/>
    <p:sldId id="301" r:id="rId18"/>
  </p:sldIdLst>
  <p:sldSz cx="6858000" cy="5143500"/>
  <p:notesSz cx="6858000" cy="9144000"/>
  <p:embeddedFontLst>
    <p:embeddedFont>
      <p:font typeface="Lucida Handwriting" panose="03010101010101010101" pitchFamily="66" charset="0"/>
      <p:regular r:id="rId20"/>
    </p:embeddedFont>
    <p:embeddedFont>
      <p:font typeface="Sniglet" panose="020B0604020202020204" charset="0"/>
      <p:regular r:id="rId21"/>
    </p:embeddedFont>
    <p:embeddedFont>
      <p:font typeface="Walter Turncoa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64FEEF-39B2-458B-80E8-6A55ED9D3088}">
  <a:tblStyle styleId="{0064FEEF-39B2-458B-80E8-6A55ED9D308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6" autoAdjust="0"/>
    <p:restoredTop sz="94660"/>
  </p:normalViewPr>
  <p:slideViewPr>
    <p:cSldViewPr>
      <p:cViewPr varScale="1">
        <p:scale>
          <a:sx n="87" d="100"/>
          <a:sy n="87" d="100"/>
        </p:scale>
        <p:origin x="898" y="5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3858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64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514350" y="1991813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500"/>
            </a:lvl1pPr>
            <a:lvl2pPr lvl="1" algn="ctr">
              <a:spcBef>
                <a:spcPts val="0"/>
              </a:spcBef>
              <a:buSzPct val="100000"/>
              <a:defRPr sz="4500"/>
            </a:lvl2pPr>
            <a:lvl3pPr lvl="2" algn="ctr">
              <a:spcBef>
                <a:spcPts val="0"/>
              </a:spcBef>
              <a:buSzPct val="100000"/>
              <a:defRPr sz="4500"/>
            </a:lvl3pPr>
            <a:lvl4pPr lvl="3" algn="ctr">
              <a:spcBef>
                <a:spcPts val="0"/>
              </a:spcBef>
              <a:buSzPct val="100000"/>
              <a:defRPr sz="4500"/>
            </a:lvl4pPr>
            <a:lvl5pPr lvl="4" algn="ctr">
              <a:spcBef>
                <a:spcPts val="0"/>
              </a:spcBef>
              <a:buSzPct val="100000"/>
              <a:defRPr sz="4500"/>
            </a:lvl5pPr>
            <a:lvl6pPr lvl="5" algn="ctr">
              <a:spcBef>
                <a:spcPts val="0"/>
              </a:spcBef>
              <a:buSzPct val="100000"/>
              <a:defRPr sz="4500"/>
            </a:lvl6pPr>
            <a:lvl7pPr lvl="6" algn="ctr">
              <a:spcBef>
                <a:spcPts val="0"/>
              </a:spcBef>
              <a:buSzPct val="100000"/>
              <a:defRPr sz="4500"/>
            </a:lvl7pPr>
            <a:lvl8pPr lvl="7" algn="ctr">
              <a:spcBef>
                <a:spcPts val="0"/>
              </a:spcBef>
              <a:buSzPct val="100000"/>
              <a:defRPr sz="4500"/>
            </a:lvl8pPr>
            <a:lvl9pPr lvl="8" algn="ctr">
              <a:spcBef>
                <a:spcPts val="0"/>
              </a:spcBef>
              <a:buSzPct val="100000"/>
              <a:defRPr sz="45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4350" y="1964343"/>
            <a:ext cx="58293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4350" y="31448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2250"/>
            </a:lvl2pPr>
            <a:lvl3pPr lvl="2" algn="ctr" rtl="0">
              <a:spcBef>
                <a:spcPts val="0"/>
              </a:spcBef>
              <a:buSzPct val="100000"/>
              <a:buNone/>
              <a:defRPr sz="2250"/>
            </a:lvl3pPr>
            <a:lvl4pPr lvl="3" algn="ctr" rtl="0">
              <a:spcBef>
                <a:spcPts val="0"/>
              </a:spcBef>
              <a:buSzPct val="100000"/>
              <a:buNone/>
              <a:defRPr sz="2250"/>
            </a:lvl4pPr>
            <a:lvl5pPr lvl="4" algn="ctr" rtl="0">
              <a:spcBef>
                <a:spcPts val="0"/>
              </a:spcBef>
              <a:buSzPct val="100000"/>
              <a:buNone/>
              <a:defRPr sz="2250"/>
            </a:lvl5pPr>
            <a:lvl6pPr lvl="5" algn="ctr" rtl="0">
              <a:spcBef>
                <a:spcPts val="0"/>
              </a:spcBef>
              <a:buSzPct val="100000"/>
              <a:buNone/>
              <a:defRPr sz="2250"/>
            </a:lvl6pPr>
            <a:lvl7pPr lvl="6" algn="ctr" rtl="0">
              <a:spcBef>
                <a:spcPts val="0"/>
              </a:spcBef>
              <a:buSzPct val="100000"/>
              <a:buNone/>
              <a:defRPr sz="2250"/>
            </a:lvl7pPr>
            <a:lvl8pPr lvl="7" algn="ctr" rtl="0">
              <a:spcBef>
                <a:spcPts val="0"/>
              </a:spcBef>
              <a:buSzPct val="100000"/>
              <a:buNone/>
              <a:defRPr sz="2250"/>
            </a:lvl8pPr>
            <a:lvl9pPr lvl="8" algn="ctr" rtl="0">
              <a:spcBef>
                <a:spcPts val="0"/>
              </a:spcBef>
              <a:buSzPct val="100000"/>
              <a:buNone/>
              <a:defRPr sz="225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4519" y="967975"/>
            <a:ext cx="6867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1563401"/>
            <a:ext cx="61722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4519" y="967975"/>
            <a:ext cx="6867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1507926"/>
            <a:ext cx="1973925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1050"/>
            </a:lvl2pPr>
            <a:lvl3pPr lvl="2" rtl="0">
              <a:spcBef>
                <a:spcPts val="0"/>
              </a:spcBef>
              <a:buSzPct val="100000"/>
              <a:defRPr sz="1050"/>
            </a:lvl3pPr>
            <a:lvl4pPr lvl="3" rtl="0">
              <a:spcBef>
                <a:spcPts val="0"/>
              </a:spcBef>
              <a:buSzPct val="100000"/>
              <a:defRPr sz="1050"/>
            </a:lvl4pPr>
            <a:lvl5pPr lvl="4" rtl="0">
              <a:spcBef>
                <a:spcPts val="0"/>
              </a:spcBef>
              <a:buSzPct val="100000"/>
              <a:defRPr sz="1050"/>
            </a:lvl5pPr>
            <a:lvl6pPr lvl="5" rtl="0">
              <a:spcBef>
                <a:spcPts val="0"/>
              </a:spcBef>
              <a:buSzPct val="100000"/>
              <a:defRPr sz="1050"/>
            </a:lvl6pPr>
            <a:lvl7pPr lvl="6" rtl="0">
              <a:spcBef>
                <a:spcPts val="0"/>
              </a:spcBef>
              <a:buSzPct val="100000"/>
              <a:defRPr sz="1050"/>
            </a:lvl7pPr>
            <a:lvl8pPr lvl="7" rtl="0">
              <a:spcBef>
                <a:spcPts val="0"/>
              </a:spcBef>
              <a:buSzPct val="100000"/>
              <a:defRPr sz="1050"/>
            </a:lvl8pPr>
            <a:lvl9pPr lvl="8" rtl="0">
              <a:spcBef>
                <a:spcPts val="0"/>
              </a:spcBef>
              <a:buSzPct val="100000"/>
              <a:defRPr sz="10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417972" y="1507926"/>
            <a:ext cx="1973925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1050"/>
            </a:lvl2pPr>
            <a:lvl3pPr lvl="2" rtl="0">
              <a:spcBef>
                <a:spcPts val="0"/>
              </a:spcBef>
              <a:buSzPct val="100000"/>
              <a:defRPr sz="1050"/>
            </a:lvl3pPr>
            <a:lvl4pPr lvl="3" rtl="0">
              <a:spcBef>
                <a:spcPts val="0"/>
              </a:spcBef>
              <a:buSzPct val="100000"/>
              <a:defRPr sz="1050"/>
            </a:lvl4pPr>
            <a:lvl5pPr lvl="4" rtl="0">
              <a:spcBef>
                <a:spcPts val="0"/>
              </a:spcBef>
              <a:buSzPct val="100000"/>
              <a:defRPr sz="1050"/>
            </a:lvl5pPr>
            <a:lvl6pPr lvl="5" rtl="0">
              <a:spcBef>
                <a:spcPts val="0"/>
              </a:spcBef>
              <a:buSzPct val="100000"/>
              <a:defRPr sz="1050"/>
            </a:lvl6pPr>
            <a:lvl7pPr lvl="6" rtl="0">
              <a:spcBef>
                <a:spcPts val="0"/>
              </a:spcBef>
              <a:buSzPct val="100000"/>
              <a:defRPr sz="1050"/>
            </a:lvl7pPr>
            <a:lvl8pPr lvl="7" rtl="0">
              <a:spcBef>
                <a:spcPts val="0"/>
              </a:spcBef>
              <a:buSzPct val="100000"/>
              <a:defRPr sz="1050"/>
            </a:lvl8pPr>
            <a:lvl9pPr lvl="8" rtl="0">
              <a:spcBef>
                <a:spcPts val="0"/>
              </a:spcBef>
              <a:buSzPct val="100000"/>
              <a:defRPr sz="105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493045" y="1507926"/>
            <a:ext cx="1973925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1050"/>
            </a:lvl2pPr>
            <a:lvl3pPr lvl="2" rtl="0">
              <a:spcBef>
                <a:spcPts val="0"/>
              </a:spcBef>
              <a:buSzPct val="100000"/>
              <a:defRPr sz="1050"/>
            </a:lvl3pPr>
            <a:lvl4pPr lvl="3" rtl="0">
              <a:spcBef>
                <a:spcPts val="0"/>
              </a:spcBef>
              <a:buSzPct val="100000"/>
              <a:defRPr sz="1050"/>
            </a:lvl4pPr>
            <a:lvl5pPr lvl="4" rtl="0">
              <a:spcBef>
                <a:spcPts val="0"/>
              </a:spcBef>
              <a:buSzPct val="100000"/>
              <a:defRPr sz="1050"/>
            </a:lvl5pPr>
            <a:lvl6pPr lvl="5" rtl="0">
              <a:spcBef>
                <a:spcPts val="0"/>
              </a:spcBef>
              <a:buSzPct val="100000"/>
              <a:defRPr sz="1050"/>
            </a:lvl6pPr>
            <a:lvl7pPr lvl="6" rtl="0">
              <a:spcBef>
                <a:spcPts val="0"/>
              </a:spcBef>
              <a:buSzPct val="100000"/>
              <a:defRPr sz="1050"/>
            </a:lvl7pPr>
            <a:lvl8pPr lvl="7" rtl="0">
              <a:spcBef>
                <a:spcPts val="0"/>
              </a:spcBef>
              <a:buSzPct val="100000"/>
              <a:defRPr sz="1050"/>
            </a:lvl8pPr>
            <a:lvl9pPr lvl="8" rtl="0">
              <a:spcBef>
                <a:spcPts val="0"/>
              </a:spcBef>
              <a:buSzPct val="100000"/>
              <a:defRPr sz="105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4519" y="967975"/>
            <a:ext cx="6867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4519" y="967975"/>
            <a:ext cx="6867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563401"/>
            <a:ext cx="61722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0" y="1167595"/>
            <a:ext cx="6858000" cy="86984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r-HR" sz="4050" dirty="0">
                <a:latin typeface="Lucida Handwriting" pitchFamily="66" charset="0"/>
              </a:rPr>
              <a:t>MATEMATIKA NA ŠKOLSKOM  IGRALIŠTU</a:t>
            </a:r>
            <a:endParaRPr lang="en" sz="4050" dirty="0">
              <a:latin typeface="Lucida Handwriting" pitchFamily="66" charset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998730" y="1545636"/>
            <a:ext cx="3942438" cy="16201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6" name="Shape 46"/>
          <p:cNvSpPr/>
          <p:nvPr/>
        </p:nvSpPr>
        <p:spPr>
          <a:xfrm>
            <a:off x="3374994" y="1707654"/>
            <a:ext cx="3483006" cy="864096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" name="TextBox 12"/>
          <p:cNvSpPr txBox="1"/>
          <p:nvPr/>
        </p:nvSpPr>
        <p:spPr>
          <a:xfrm>
            <a:off x="0" y="278777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Grupa:  </a:t>
            </a:r>
            <a:r>
              <a:rPr lang="hr-HR" sz="18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Lambda</a:t>
            </a:r>
            <a:r>
              <a:rPr lang="hr-HR" sz="1800" dirty="0">
                <a:solidFill>
                  <a:schemeClr val="bg1"/>
                </a:solidFill>
                <a:latin typeface="Lucida Handwriting" pitchFamily="66" charset="0"/>
                <a:ea typeface="Walter Turncoat" charset="0"/>
              </a:rPr>
              <a:t>– </a:t>
            </a:r>
            <a:r>
              <a:rPr lang="el-GR" sz="1800" dirty="0">
                <a:solidFill>
                  <a:schemeClr val="bg1"/>
                </a:solidFill>
              </a:rPr>
              <a:t>λ</a:t>
            </a:r>
            <a:endParaRPr lang="hr-HR" sz="1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73828"/>
            <a:ext cx="685800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(</a:t>
            </a:r>
            <a:r>
              <a:rPr lang="el-GR" sz="1350" dirty="0">
                <a:solidFill>
                  <a:schemeClr val="bg1"/>
                </a:solidFill>
                <a:ea typeface="Walter Turncoat" charset="0"/>
              </a:rPr>
              <a:t>λ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1) – </a:t>
            </a:r>
            <a:r>
              <a:rPr lang="hr-HR" sz="135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Štolfa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 Duje</a:t>
            </a:r>
          </a:p>
          <a:p>
            <a:pPr algn="ctr"/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       (</a:t>
            </a:r>
            <a:r>
              <a:rPr lang="el-GR" sz="1350" dirty="0">
                <a:solidFill>
                  <a:schemeClr val="bg1"/>
                </a:solidFill>
                <a:ea typeface="Walter Turncoat" charset="0"/>
              </a:rPr>
              <a:t>λ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2) – </a:t>
            </a:r>
            <a:r>
              <a:rPr lang="hr-HR" sz="135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Budrović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 Rafael</a:t>
            </a:r>
          </a:p>
          <a:p>
            <a:pPr algn="ctr"/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(</a:t>
            </a:r>
            <a:r>
              <a:rPr lang="el-GR" sz="1350" dirty="0">
                <a:solidFill>
                  <a:schemeClr val="bg1"/>
                </a:solidFill>
                <a:ea typeface="Walter Turncoat" charset="0"/>
              </a:rPr>
              <a:t>λ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3) – </a:t>
            </a:r>
            <a:r>
              <a:rPr lang="hr-HR" sz="135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Krivić</a:t>
            </a:r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 Sara</a:t>
            </a:r>
            <a:endParaRPr lang="hr-HR" sz="13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6652" y="3867895"/>
            <a:ext cx="6172200" cy="389699"/>
          </a:xfrm>
        </p:spPr>
        <p:txBody>
          <a:bodyPr/>
          <a:lstStyle/>
          <a:p>
            <a:pPr marL="257175" indent="-257175"/>
            <a:r>
              <a:rPr lang="hr-HR" dirty="0" smtClean="0"/>
              <a:t>1) i 2) Postavimo zrcalo na tlo i učenik promatrač se </a:t>
            </a:r>
          </a:p>
          <a:p>
            <a:pPr marL="257175" indent="-257175"/>
            <a:r>
              <a:rPr lang="hr-HR" dirty="0" smtClean="0"/>
              <a:t>udaljava od zrcala dok ne ugleda vrh stabla </a:t>
            </a:r>
          </a:p>
        </p:txBody>
      </p:sp>
      <p:pic>
        <p:nvPicPr>
          <p:cNvPr id="3" name="Picture 2" descr="12596414_1029031133802703_2456426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63" y="843559"/>
            <a:ext cx="2227748" cy="2970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3) Mjerenje duljina dužina | BZ |, | ZC| i | CD |</a:t>
            </a:r>
            <a:endParaRPr lang="hr-HR" dirty="0"/>
          </a:p>
        </p:txBody>
      </p:sp>
      <p:pic>
        <p:nvPicPr>
          <p:cNvPr id="3" name="Picture 2" descr="12650765_1029032720469211_20732543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4" y="843558"/>
            <a:ext cx="2146739" cy="2862318"/>
          </a:xfrm>
          <a:prstGeom prst="rect">
            <a:avLst/>
          </a:prstGeom>
        </p:spPr>
      </p:pic>
      <p:pic>
        <p:nvPicPr>
          <p:cNvPr id="4" name="Picture 3" descr="12625853_1029032677135882_213114976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880" y="843558"/>
            <a:ext cx="2146739" cy="2862318"/>
          </a:xfrm>
          <a:prstGeom prst="rect">
            <a:avLst/>
          </a:prstGeom>
        </p:spPr>
      </p:pic>
      <p:pic>
        <p:nvPicPr>
          <p:cNvPr id="5" name="Picture 4" descr="12648034_1029031907135959_19702859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26" y="843558"/>
            <a:ext cx="2146739" cy="28623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0658" y="4029913"/>
            <a:ext cx="6172200" cy="389699"/>
          </a:xfrm>
        </p:spPr>
        <p:txBody>
          <a:bodyPr/>
          <a:lstStyle/>
          <a:p>
            <a:r>
              <a:rPr lang="hr-HR" dirty="0" smtClean="0"/>
              <a:t>4) Zapisivanje podataka i računanje</a:t>
            </a:r>
            <a:endParaRPr lang="hr-HR" dirty="0"/>
          </a:p>
        </p:txBody>
      </p:sp>
      <p:pic>
        <p:nvPicPr>
          <p:cNvPr id="3" name="Picture 2" descr="12626132_1029031733802643_238622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62" y="771550"/>
            <a:ext cx="2430270" cy="3240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ives\Local Settings\Temporary Internet Files\Content.IE5\ODEG6VXJ\isometric-tree-4273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40" y="2679762"/>
            <a:ext cx="1430778" cy="16215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7"/>
            <a:ext cx="6867000" cy="578663"/>
          </a:xfrm>
        </p:spPr>
        <p:txBody>
          <a:bodyPr anchor="ctr"/>
          <a:lstStyle/>
          <a:p>
            <a:r>
              <a:rPr lang="hr-HR" dirty="0" smtClean="0"/>
              <a:t>Rezultati 3. zadatka</a:t>
            </a:r>
            <a:endParaRPr lang="hr-HR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06742" y="1221600"/>
          <a:ext cx="4590510" cy="1328544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2295255"/>
                <a:gridCol w="2295255"/>
              </a:tblGrid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BZ</a:t>
                      </a:r>
                      <a:r>
                        <a:rPr lang="hr-HR" sz="1200" b="0" baseline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 </a:t>
                      </a:r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(a’)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813 cm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ZC | (a)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190 cm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| CD | (b)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161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| AB | (b’)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688,91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64904" y="2679763"/>
            <a:ext cx="167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 = b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</a:t>
            </a:r>
          </a:p>
          <a:p>
            <a:pPr algn="ctr"/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190 : 813 = 161 : b’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190b’ = 130 893 /:190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b’ = 688</a:t>
            </a:r>
          </a:p>
        </p:txBody>
      </p:sp>
      <p:sp>
        <p:nvSpPr>
          <p:cNvPr id="31" name="Shape 45"/>
          <p:cNvSpPr/>
          <p:nvPr/>
        </p:nvSpPr>
        <p:spPr>
          <a:xfrm>
            <a:off x="2132856" y="1059582"/>
            <a:ext cx="2592288" cy="54006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" name="TextBox 8"/>
          <p:cNvSpPr txBox="1"/>
          <p:nvPr/>
        </p:nvSpPr>
        <p:spPr>
          <a:xfrm>
            <a:off x="6459448" y="4129486"/>
            <a:ext cx="479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C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638" y="3238387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D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11" name="Shape 324"/>
          <p:cNvSpPr/>
          <p:nvPr/>
        </p:nvSpPr>
        <p:spPr>
          <a:xfrm>
            <a:off x="6036719" y="3294081"/>
            <a:ext cx="451336" cy="1002487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Oval 11"/>
          <p:cNvSpPr/>
          <p:nvPr/>
        </p:nvSpPr>
        <p:spPr>
          <a:xfrm>
            <a:off x="3836457" y="4185180"/>
            <a:ext cx="451336" cy="2227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0982" y="4296567"/>
            <a:ext cx="313114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9190" y="2737144"/>
            <a:ext cx="3102934" cy="15594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2124" y="4296567"/>
            <a:ext cx="22002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62124" y="3405468"/>
            <a:ext cx="2200262" cy="89109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62386" y="3405468"/>
            <a:ext cx="0" cy="8910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0688" y="2625757"/>
            <a:ext cx="90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689" y="4129486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9290" y="3906712"/>
            <a:ext cx="677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Z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005708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3" name="Flowchart: Connector 22"/>
          <p:cNvSpPr/>
          <p:nvPr/>
        </p:nvSpPr>
        <p:spPr>
          <a:xfrm>
            <a:off x="902773" y="2681449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4" name="Flowchart: Connector 23"/>
          <p:cNvSpPr/>
          <p:nvPr/>
        </p:nvSpPr>
        <p:spPr>
          <a:xfrm>
            <a:off x="902773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5" name="Flowchart: Connector 24"/>
          <p:cNvSpPr/>
          <p:nvPr/>
        </p:nvSpPr>
        <p:spPr>
          <a:xfrm>
            <a:off x="6205970" y="3349774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6" name="Flowchart: Connector 25"/>
          <p:cNvSpPr/>
          <p:nvPr/>
        </p:nvSpPr>
        <p:spPr>
          <a:xfrm>
            <a:off x="6205970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5" name="TextBox 4"/>
          <p:cNvSpPr txBox="1"/>
          <p:nvPr/>
        </p:nvSpPr>
        <p:spPr>
          <a:xfrm>
            <a:off x="5211198" y="4083919"/>
            <a:ext cx="13501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1 9 0</a:t>
            </a:r>
            <a:endParaRPr lang="hr-HR" sz="825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844" y="4083919"/>
            <a:ext cx="10261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8 1 3</a:t>
            </a:r>
            <a:endParaRPr lang="hr-HR" sz="825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342" y="3543858"/>
            <a:ext cx="338169" cy="555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7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161</a:t>
            </a:r>
            <a:endParaRPr lang="hr-HR" sz="7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82" y="3165816"/>
            <a:ext cx="507190" cy="555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788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689</a:t>
            </a:r>
            <a:endParaRPr lang="hr-HR" sz="788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cxnSp>
        <p:nvCxnSpPr>
          <p:cNvPr id="30" name="Straight Connector 29"/>
          <p:cNvCxnSpPr>
            <a:stCxn id="24" idx="0"/>
            <a:endCxn id="23" idx="4"/>
          </p:cNvCxnSpPr>
          <p:nvPr/>
        </p:nvCxnSpPr>
        <p:spPr>
          <a:xfrm flipV="1">
            <a:off x="948892" y="2772504"/>
            <a:ext cx="0" cy="14683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Shape 353"/>
          <p:cNvSpPr/>
          <p:nvPr/>
        </p:nvSpPr>
        <p:spPr>
          <a:xfrm>
            <a:off x="6183306" y="1869672"/>
            <a:ext cx="378042" cy="594066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" name="Shape 352"/>
          <p:cNvSpPr/>
          <p:nvPr/>
        </p:nvSpPr>
        <p:spPr>
          <a:xfrm>
            <a:off x="296652" y="1761661"/>
            <a:ext cx="324036" cy="597887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9853"/>
            <a:ext cx="6858000" cy="869849"/>
          </a:xfrm>
        </p:spPr>
        <p:txBody>
          <a:bodyPr/>
          <a:lstStyle/>
          <a:p>
            <a:r>
              <a:rPr lang="hr-HR" sz="4500" dirty="0"/>
              <a:t/>
            </a:r>
            <a:br>
              <a:rPr lang="hr-HR" sz="4500" dirty="0"/>
            </a:br>
            <a:r>
              <a:rPr lang="hr-HR" sz="4500" dirty="0"/>
              <a:t>DODATNI ZADATAK - </a:t>
            </a:r>
            <a:br>
              <a:rPr lang="hr-HR" sz="4500" dirty="0"/>
            </a:br>
            <a:r>
              <a:rPr lang="hr-HR" sz="4500" dirty="0"/>
              <a:t>Visina učenika</a:t>
            </a:r>
            <a:endParaRPr lang="hr-H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5606"/>
            <a:ext cx="49951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4.</a:t>
            </a:r>
            <a:endParaRPr lang="hr-HR" sz="40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pic>
        <p:nvPicPr>
          <p:cNvPr id="6" name="Picture 5" descr="12625798_1029032627135887_15597756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44" y="789552"/>
            <a:ext cx="156617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313"/>
          <p:cNvSpPr/>
          <p:nvPr/>
        </p:nvSpPr>
        <p:spPr>
          <a:xfrm rot="20956159">
            <a:off x="6153035" y="668771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313"/>
          <p:cNvSpPr/>
          <p:nvPr/>
        </p:nvSpPr>
        <p:spPr>
          <a:xfrm rot="16853782">
            <a:off x="4579014" y="677292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" name="Shape 390"/>
          <p:cNvSpPr/>
          <p:nvPr/>
        </p:nvSpPr>
        <p:spPr>
          <a:xfrm>
            <a:off x="1862826" y="1005576"/>
            <a:ext cx="1242138" cy="118813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8"/>
            <a:ext cx="6867000" cy="643050"/>
          </a:xfrm>
        </p:spPr>
        <p:txBody>
          <a:bodyPr anchor="ctr"/>
          <a:lstStyle/>
          <a:p>
            <a:r>
              <a:rPr lang="hr-HR" dirty="0" smtClean="0"/>
              <a:t>Postupak mjerenja visine nekog tijela pomoću sjene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45637"/>
            <a:ext cx="2384022" cy="2791670"/>
          </a:xfrm>
        </p:spPr>
        <p:txBody>
          <a:bodyPr/>
          <a:lstStyle/>
          <a:p>
            <a:pPr marL="257175" indent="-257175">
              <a:buAutoNum type="arabicParenR"/>
            </a:pPr>
            <a:r>
              <a:rPr lang="hr-HR" dirty="0" smtClean="0"/>
              <a:t>Postavi štap okomito na igralište</a:t>
            </a:r>
          </a:p>
          <a:p>
            <a:pPr marL="257175" indent="-257175">
              <a:buAutoNum type="arabicParenR"/>
            </a:pPr>
            <a:endParaRPr lang="hr-HR" dirty="0" smtClean="0"/>
          </a:p>
          <a:p>
            <a:pPr marL="257175" indent="-257175">
              <a:buAutoNum type="arabicParenR"/>
            </a:pPr>
            <a:r>
              <a:rPr lang="hr-HR" dirty="0" smtClean="0"/>
              <a:t>Izmjeri duljinu štapa i duljinu  njegove sjene te duljinu sjene odabranog učenika</a:t>
            </a:r>
          </a:p>
          <a:p>
            <a:pPr marL="257175" indent="-257175">
              <a:buAutoNum type="arabicParenR"/>
            </a:pPr>
            <a:endParaRPr lang="hr-HR" dirty="0" smtClean="0"/>
          </a:p>
          <a:p>
            <a:pPr marL="257175" indent="-257175">
              <a:buAutoNum type="arabicParenR"/>
            </a:pPr>
            <a:r>
              <a:rPr lang="hr-HR" dirty="0" smtClean="0"/>
              <a:t>Postavi razmjer i izračunaj visinu učenika.</a:t>
            </a:r>
          </a:p>
          <a:p>
            <a:pPr marL="257175" indent="-257175">
              <a:buNone/>
            </a:pPr>
            <a:endParaRPr lang="hr-HR" dirty="0" smtClean="0"/>
          </a:p>
          <a:p>
            <a:pPr marL="257175" indent="-257175">
              <a:buNone/>
            </a:pPr>
            <a:r>
              <a:rPr lang="hr-HR" dirty="0" smtClean="0"/>
              <a:t>*Ovo se može napraviti  do bi izmjerili visinu bilo kojeg objekta. </a:t>
            </a:r>
          </a:p>
        </p:txBody>
      </p:sp>
      <p:pic>
        <p:nvPicPr>
          <p:cNvPr id="6" name="Picture 5" descr="12650577_1029034627135687_79908012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94" y="1221600"/>
            <a:ext cx="2389766" cy="31863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4239090" y="3813888"/>
            <a:ext cx="1242138" cy="10801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11" name="Shape 324"/>
          <p:cNvSpPr/>
          <p:nvPr/>
        </p:nvSpPr>
        <p:spPr>
          <a:xfrm>
            <a:off x="566682" y="2895786"/>
            <a:ext cx="594066" cy="1218511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CA008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7"/>
            <a:ext cx="6867000" cy="578663"/>
          </a:xfrm>
        </p:spPr>
        <p:txBody>
          <a:bodyPr anchor="ctr"/>
          <a:lstStyle/>
          <a:p>
            <a:r>
              <a:rPr lang="hr-HR" dirty="0" smtClean="0"/>
              <a:t>Rezultati 4. zadatka</a:t>
            </a:r>
            <a:endParaRPr lang="hr-HR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06742" y="1221600"/>
          <a:ext cx="4590510" cy="13285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295255"/>
                <a:gridCol w="2295255"/>
              </a:tblGrid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</a:rPr>
                        <a:t>| BC</a:t>
                      </a:r>
                      <a:r>
                        <a:rPr lang="hr-HR" sz="1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r-HR" sz="1200" dirty="0" smtClean="0">
                          <a:solidFill>
                            <a:srgbClr val="FFFF00"/>
                          </a:solidFill>
                        </a:rPr>
                        <a:t>| (a)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377 cm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</a:rPr>
                        <a:t>| B’C’ | (a’)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229 cm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</a:rPr>
                        <a:t>| A’B’| (b’)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102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</a:rPr>
                        <a:t>| AB | (b)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168</a:t>
                      </a:r>
                      <a:r>
                        <a:rPr lang="hr-HR" sz="1200" baseline="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Shape 45"/>
          <p:cNvSpPr/>
          <p:nvPr/>
        </p:nvSpPr>
        <p:spPr>
          <a:xfrm>
            <a:off x="2132856" y="1059582"/>
            <a:ext cx="2592288" cy="54006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" name="TextBox 8"/>
          <p:cNvSpPr txBox="1"/>
          <p:nvPr/>
        </p:nvSpPr>
        <p:spPr>
          <a:xfrm>
            <a:off x="2726923" y="4137925"/>
            <a:ext cx="479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C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3217" y="3921901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C’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95" y="4137925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1078" y="3921901"/>
            <a:ext cx="677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B’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15054" y="3165816"/>
            <a:ext cx="1566174" cy="825446"/>
            <a:chOff x="5292080" y="3435846"/>
            <a:chExt cx="2232248" cy="153964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749289" y="4698237"/>
              <a:ext cx="1775039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749289" y="3510105"/>
              <a:ext cx="1775039" cy="11881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749289" y="3510105"/>
              <a:ext cx="0" cy="118813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 flipH="1">
              <a:off x="7452320" y="4659982"/>
              <a:ext cx="72008" cy="7200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25" name="Flowchart: Connector 24"/>
            <p:cNvSpPr/>
            <p:nvPr/>
          </p:nvSpPr>
          <p:spPr>
            <a:xfrm flipH="1">
              <a:off x="5720391" y="3435846"/>
              <a:ext cx="74411" cy="1214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26" name="Flowchart: Connector 25"/>
            <p:cNvSpPr/>
            <p:nvPr/>
          </p:nvSpPr>
          <p:spPr>
            <a:xfrm flipH="1">
              <a:off x="5720391" y="4623978"/>
              <a:ext cx="74411" cy="1214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6215769" y="4329659"/>
              <a:ext cx="576064" cy="64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825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2 </a:t>
              </a:r>
              <a:r>
                <a:rPr lang="hr-HR" sz="825" dirty="0" err="1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2</a:t>
              </a:r>
              <a:r>
                <a:rPr lang="hr-HR" sz="825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 9</a:t>
              </a:r>
              <a:endPara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2080" y="3535158"/>
              <a:ext cx="481988" cy="108011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75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102</a:t>
              </a:r>
              <a:endParaRPr lang="hr-HR" sz="75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</p:grpSp>
      <p:sp>
        <p:nvSpPr>
          <p:cNvPr id="34" name="Flowchart: Connector 33"/>
          <p:cNvSpPr/>
          <p:nvPr/>
        </p:nvSpPr>
        <p:spPr>
          <a:xfrm flipH="1">
            <a:off x="2834934" y="4083919"/>
            <a:ext cx="54006" cy="34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46" name="TextBox 45"/>
          <p:cNvSpPr txBox="1"/>
          <p:nvPr/>
        </p:nvSpPr>
        <p:spPr>
          <a:xfrm>
            <a:off x="4185084" y="2895787"/>
            <a:ext cx="90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A’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82706" y="4029912"/>
            <a:ext cx="2106234" cy="10801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grpSp>
        <p:nvGrpSpPr>
          <p:cNvPr id="35" name="Group 34"/>
          <p:cNvGrpSpPr/>
          <p:nvPr/>
        </p:nvGrpSpPr>
        <p:grpSpPr>
          <a:xfrm>
            <a:off x="620688" y="2625757"/>
            <a:ext cx="2214246" cy="1490147"/>
            <a:chOff x="755576" y="2258056"/>
            <a:chExt cx="4660590" cy="266059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241309" y="4871506"/>
              <a:ext cx="417485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8920" y="2792275"/>
              <a:ext cx="4137245" cy="20792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096595" y="2258056"/>
              <a:ext cx="1203562" cy="494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A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203697" y="2718016"/>
              <a:ext cx="122983" cy="1214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203697" y="4797247"/>
              <a:ext cx="122983" cy="1214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88016" y="4475843"/>
              <a:ext cx="1368152" cy="39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825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3 7 </a:t>
              </a:r>
              <a:r>
                <a:rPr lang="hr-HR" sz="825" dirty="0" err="1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7</a:t>
              </a:r>
              <a:endPara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363837"/>
              <a:ext cx="728118" cy="1304857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788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168</a:t>
              </a:r>
              <a:endParaRPr lang="hr-HR" sz="788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cxnSp>
          <p:nvCxnSpPr>
            <p:cNvPr id="44" name="Straight Connector 43"/>
            <p:cNvCxnSpPr>
              <a:stCxn id="41" idx="0"/>
              <a:endCxn id="40" idx="4"/>
            </p:cNvCxnSpPr>
            <p:nvPr/>
          </p:nvCxnSpPr>
          <p:spPr>
            <a:xfrm flipV="1">
              <a:off x="1265189" y="2839422"/>
              <a:ext cx="0" cy="1957825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240868" y="2679763"/>
            <a:ext cx="1674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 = b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</a:t>
            </a:r>
          </a:p>
          <a:p>
            <a:pPr algn="ctr"/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377 : 229 = b : 102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229b = 38 454 /:229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 = 168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0628" y="789552"/>
            <a:ext cx="918102" cy="702078"/>
            <a:chOff x="7244611" y="1877594"/>
            <a:chExt cx="1497626" cy="1151829"/>
          </a:xfrm>
        </p:grpSpPr>
        <p:sp>
          <p:nvSpPr>
            <p:cNvPr id="51" name="Shape 371"/>
            <p:cNvSpPr/>
            <p:nvPr/>
          </p:nvSpPr>
          <p:spPr>
            <a:xfrm>
              <a:off x="7244611" y="1877594"/>
              <a:ext cx="1104910" cy="1088367"/>
            </a:xfrm>
            <a:custGeom>
              <a:avLst/>
              <a:gdLst/>
              <a:ahLst/>
              <a:cxnLst/>
              <a:rect l="0" t="0" r="0" b="0"/>
              <a:pathLst>
                <a:path w="20975" h="20659" extrusionOk="0">
                  <a:moveTo>
                    <a:pt x="10317" y="1704"/>
                  </a:moveTo>
                  <a:lnTo>
                    <a:pt x="10269" y="1728"/>
                  </a:lnTo>
                  <a:lnTo>
                    <a:pt x="10171" y="1825"/>
                  </a:lnTo>
                  <a:lnTo>
                    <a:pt x="10123" y="1947"/>
                  </a:lnTo>
                  <a:lnTo>
                    <a:pt x="10098" y="2069"/>
                  </a:lnTo>
                  <a:lnTo>
                    <a:pt x="10074" y="2190"/>
                  </a:lnTo>
                  <a:lnTo>
                    <a:pt x="10050" y="2336"/>
                  </a:lnTo>
                  <a:lnTo>
                    <a:pt x="10050" y="2482"/>
                  </a:lnTo>
                  <a:lnTo>
                    <a:pt x="10098" y="2653"/>
                  </a:lnTo>
                  <a:lnTo>
                    <a:pt x="10123" y="2701"/>
                  </a:lnTo>
                  <a:lnTo>
                    <a:pt x="10147" y="2774"/>
                  </a:lnTo>
                  <a:lnTo>
                    <a:pt x="10196" y="2799"/>
                  </a:lnTo>
                  <a:lnTo>
                    <a:pt x="10244" y="2823"/>
                  </a:lnTo>
                  <a:lnTo>
                    <a:pt x="10342" y="2823"/>
                  </a:lnTo>
                  <a:lnTo>
                    <a:pt x="10439" y="2774"/>
                  </a:lnTo>
                  <a:lnTo>
                    <a:pt x="10463" y="2726"/>
                  </a:lnTo>
                  <a:lnTo>
                    <a:pt x="10488" y="2677"/>
                  </a:lnTo>
                  <a:lnTo>
                    <a:pt x="10488" y="2580"/>
                  </a:lnTo>
                  <a:lnTo>
                    <a:pt x="10488" y="2482"/>
                  </a:lnTo>
                  <a:lnTo>
                    <a:pt x="10463" y="2263"/>
                  </a:lnTo>
                  <a:lnTo>
                    <a:pt x="10463" y="1850"/>
                  </a:lnTo>
                  <a:lnTo>
                    <a:pt x="10439" y="1777"/>
                  </a:lnTo>
                  <a:lnTo>
                    <a:pt x="10390" y="1728"/>
                  </a:lnTo>
                  <a:lnTo>
                    <a:pt x="10317" y="1704"/>
                  </a:lnTo>
                  <a:close/>
                  <a:moveTo>
                    <a:pt x="8054" y="1"/>
                  </a:moveTo>
                  <a:lnTo>
                    <a:pt x="7981" y="25"/>
                  </a:lnTo>
                  <a:lnTo>
                    <a:pt x="7933" y="122"/>
                  </a:lnTo>
                  <a:lnTo>
                    <a:pt x="7908" y="220"/>
                  </a:lnTo>
                  <a:lnTo>
                    <a:pt x="7884" y="439"/>
                  </a:lnTo>
                  <a:lnTo>
                    <a:pt x="7908" y="852"/>
                  </a:lnTo>
                  <a:lnTo>
                    <a:pt x="7933" y="1071"/>
                  </a:lnTo>
                  <a:lnTo>
                    <a:pt x="7957" y="1290"/>
                  </a:lnTo>
                  <a:lnTo>
                    <a:pt x="8054" y="1704"/>
                  </a:lnTo>
                  <a:lnTo>
                    <a:pt x="8103" y="2044"/>
                  </a:lnTo>
                  <a:lnTo>
                    <a:pt x="8200" y="2458"/>
                  </a:lnTo>
                  <a:lnTo>
                    <a:pt x="8273" y="2653"/>
                  </a:lnTo>
                  <a:lnTo>
                    <a:pt x="8371" y="2823"/>
                  </a:lnTo>
                  <a:lnTo>
                    <a:pt x="8468" y="2969"/>
                  </a:lnTo>
                  <a:lnTo>
                    <a:pt x="8541" y="2993"/>
                  </a:lnTo>
                  <a:lnTo>
                    <a:pt x="8614" y="3042"/>
                  </a:lnTo>
                  <a:lnTo>
                    <a:pt x="8711" y="3042"/>
                  </a:lnTo>
                  <a:lnTo>
                    <a:pt x="8784" y="2993"/>
                  </a:lnTo>
                  <a:lnTo>
                    <a:pt x="8857" y="2920"/>
                  </a:lnTo>
                  <a:lnTo>
                    <a:pt x="8857" y="2847"/>
                  </a:lnTo>
                  <a:lnTo>
                    <a:pt x="8857" y="2726"/>
                  </a:lnTo>
                  <a:lnTo>
                    <a:pt x="8809" y="2604"/>
                  </a:lnTo>
                  <a:lnTo>
                    <a:pt x="8711" y="2385"/>
                  </a:lnTo>
                  <a:lnTo>
                    <a:pt x="8614" y="2044"/>
                  </a:lnTo>
                  <a:lnTo>
                    <a:pt x="8517" y="1704"/>
                  </a:lnTo>
                  <a:lnTo>
                    <a:pt x="8444" y="1290"/>
                  </a:lnTo>
                  <a:lnTo>
                    <a:pt x="8395" y="876"/>
                  </a:lnTo>
                  <a:lnTo>
                    <a:pt x="8322" y="487"/>
                  </a:lnTo>
                  <a:lnTo>
                    <a:pt x="8273" y="293"/>
                  </a:lnTo>
                  <a:lnTo>
                    <a:pt x="8225" y="98"/>
                  </a:lnTo>
                  <a:lnTo>
                    <a:pt x="8176" y="25"/>
                  </a:lnTo>
                  <a:lnTo>
                    <a:pt x="8103" y="1"/>
                  </a:lnTo>
                  <a:close/>
                  <a:moveTo>
                    <a:pt x="12483" y="1"/>
                  </a:moveTo>
                  <a:lnTo>
                    <a:pt x="12337" y="122"/>
                  </a:lnTo>
                  <a:lnTo>
                    <a:pt x="12239" y="244"/>
                  </a:lnTo>
                  <a:lnTo>
                    <a:pt x="12142" y="414"/>
                  </a:lnTo>
                  <a:lnTo>
                    <a:pt x="12093" y="585"/>
                  </a:lnTo>
                  <a:lnTo>
                    <a:pt x="11996" y="949"/>
                  </a:lnTo>
                  <a:lnTo>
                    <a:pt x="11923" y="1290"/>
                  </a:lnTo>
                  <a:lnTo>
                    <a:pt x="11753" y="2166"/>
                  </a:lnTo>
                  <a:lnTo>
                    <a:pt x="11631" y="2531"/>
                  </a:lnTo>
                  <a:lnTo>
                    <a:pt x="11607" y="2701"/>
                  </a:lnTo>
                  <a:lnTo>
                    <a:pt x="11607" y="2799"/>
                  </a:lnTo>
                  <a:lnTo>
                    <a:pt x="11607" y="2872"/>
                  </a:lnTo>
                  <a:lnTo>
                    <a:pt x="11655" y="2969"/>
                  </a:lnTo>
                  <a:lnTo>
                    <a:pt x="11753" y="3018"/>
                  </a:lnTo>
                  <a:lnTo>
                    <a:pt x="11850" y="3042"/>
                  </a:lnTo>
                  <a:lnTo>
                    <a:pt x="11947" y="3018"/>
                  </a:lnTo>
                  <a:lnTo>
                    <a:pt x="12069" y="2920"/>
                  </a:lnTo>
                  <a:lnTo>
                    <a:pt x="12142" y="2774"/>
                  </a:lnTo>
                  <a:lnTo>
                    <a:pt x="12191" y="2604"/>
                  </a:lnTo>
                  <a:lnTo>
                    <a:pt x="12239" y="2434"/>
                  </a:lnTo>
                  <a:lnTo>
                    <a:pt x="12288" y="2069"/>
                  </a:lnTo>
                  <a:lnTo>
                    <a:pt x="12337" y="1752"/>
                  </a:lnTo>
                  <a:lnTo>
                    <a:pt x="12458" y="974"/>
                  </a:lnTo>
                  <a:lnTo>
                    <a:pt x="12556" y="585"/>
                  </a:lnTo>
                  <a:lnTo>
                    <a:pt x="12604" y="390"/>
                  </a:lnTo>
                  <a:lnTo>
                    <a:pt x="12677" y="220"/>
                  </a:lnTo>
                  <a:lnTo>
                    <a:pt x="12702" y="171"/>
                  </a:lnTo>
                  <a:lnTo>
                    <a:pt x="12702" y="122"/>
                  </a:lnTo>
                  <a:lnTo>
                    <a:pt x="12653" y="25"/>
                  </a:lnTo>
                  <a:lnTo>
                    <a:pt x="12629" y="1"/>
                  </a:lnTo>
                  <a:close/>
                  <a:moveTo>
                    <a:pt x="14089" y="2507"/>
                  </a:moveTo>
                  <a:lnTo>
                    <a:pt x="13991" y="2555"/>
                  </a:lnTo>
                  <a:lnTo>
                    <a:pt x="13918" y="2628"/>
                  </a:lnTo>
                  <a:lnTo>
                    <a:pt x="13845" y="2726"/>
                  </a:lnTo>
                  <a:lnTo>
                    <a:pt x="13797" y="2847"/>
                  </a:lnTo>
                  <a:lnTo>
                    <a:pt x="13699" y="3066"/>
                  </a:lnTo>
                  <a:lnTo>
                    <a:pt x="13651" y="3212"/>
                  </a:lnTo>
                  <a:lnTo>
                    <a:pt x="13651" y="3334"/>
                  </a:lnTo>
                  <a:lnTo>
                    <a:pt x="13651" y="3383"/>
                  </a:lnTo>
                  <a:lnTo>
                    <a:pt x="13675" y="3431"/>
                  </a:lnTo>
                  <a:lnTo>
                    <a:pt x="13724" y="3456"/>
                  </a:lnTo>
                  <a:lnTo>
                    <a:pt x="13772" y="3480"/>
                  </a:lnTo>
                  <a:lnTo>
                    <a:pt x="13821" y="3504"/>
                  </a:lnTo>
                  <a:lnTo>
                    <a:pt x="13894" y="3480"/>
                  </a:lnTo>
                  <a:lnTo>
                    <a:pt x="13918" y="3456"/>
                  </a:lnTo>
                  <a:lnTo>
                    <a:pt x="13967" y="3407"/>
                  </a:lnTo>
                  <a:lnTo>
                    <a:pt x="14040" y="3212"/>
                  </a:lnTo>
                  <a:lnTo>
                    <a:pt x="14089" y="3018"/>
                  </a:lnTo>
                  <a:lnTo>
                    <a:pt x="14162" y="2799"/>
                  </a:lnTo>
                  <a:lnTo>
                    <a:pt x="14210" y="2701"/>
                  </a:lnTo>
                  <a:lnTo>
                    <a:pt x="14235" y="2604"/>
                  </a:lnTo>
                  <a:lnTo>
                    <a:pt x="14210" y="2555"/>
                  </a:lnTo>
                  <a:lnTo>
                    <a:pt x="14186" y="2531"/>
                  </a:lnTo>
                  <a:lnTo>
                    <a:pt x="14137" y="2507"/>
                  </a:lnTo>
                  <a:close/>
                  <a:moveTo>
                    <a:pt x="6692" y="2385"/>
                  </a:moveTo>
                  <a:lnTo>
                    <a:pt x="6667" y="2409"/>
                  </a:lnTo>
                  <a:lnTo>
                    <a:pt x="6594" y="2507"/>
                  </a:lnTo>
                  <a:lnTo>
                    <a:pt x="6570" y="2628"/>
                  </a:lnTo>
                  <a:lnTo>
                    <a:pt x="6594" y="2774"/>
                  </a:lnTo>
                  <a:lnTo>
                    <a:pt x="6619" y="2920"/>
                  </a:lnTo>
                  <a:lnTo>
                    <a:pt x="6740" y="3188"/>
                  </a:lnTo>
                  <a:lnTo>
                    <a:pt x="6838" y="3431"/>
                  </a:lnTo>
                  <a:lnTo>
                    <a:pt x="6886" y="3504"/>
                  </a:lnTo>
                  <a:lnTo>
                    <a:pt x="6935" y="3553"/>
                  </a:lnTo>
                  <a:lnTo>
                    <a:pt x="7008" y="3553"/>
                  </a:lnTo>
                  <a:lnTo>
                    <a:pt x="7081" y="3529"/>
                  </a:lnTo>
                  <a:lnTo>
                    <a:pt x="7130" y="3504"/>
                  </a:lnTo>
                  <a:lnTo>
                    <a:pt x="7154" y="3456"/>
                  </a:lnTo>
                  <a:lnTo>
                    <a:pt x="7178" y="3383"/>
                  </a:lnTo>
                  <a:lnTo>
                    <a:pt x="7154" y="3310"/>
                  </a:lnTo>
                  <a:lnTo>
                    <a:pt x="6935" y="2823"/>
                  </a:lnTo>
                  <a:lnTo>
                    <a:pt x="6862" y="2604"/>
                  </a:lnTo>
                  <a:lnTo>
                    <a:pt x="6813" y="2507"/>
                  </a:lnTo>
                  <a:lnTo>
                    <a:pt x="6740" y="2409"/>
                  </a:lnTo>
                  <a:lnTo>
                    <a:pt x="6692" y="2385"/>
                  </a:lnTo>
                  <a:close/>
                  <a:moveTo>
                    <a:pt x="16668" y="2020"/>
                  </a:moveTo>
                  <a:lnTo>
                    <a:pt x="16595" y="2044"/>
                  </a:lnTo>
                  <a:lnTo>
                    <a:pt x="16546" y="2093"/>
                  </a:lnTo>
                  <a:lnTo>
                    <a:pt x="16303" y="2409"/>
                  </a:lnTo>
                  <a:lnTo>
                    <a:pt x="16084" y="2726"/>
                  </a:lnTo>
                  <a:lnTo>
                    <a:pt x="15889" y="3042"/>
                  </a:lnTo>
                  <a:lnTo>
                    <a:pt x="15719" y="3383"/>
                  </a:lnTo>
                  <a:lnTo>
                    <a:pt x="15573" y="3626"/>
                  </a:lnTo>
                  <a:lnTo>
                    <a:pt x="15427" y="3894"/>
                  </a:lnTo>
                  <a:lnTo>
                    <a:pt x="15281" y="4137"/>
                  </a:lnTo>
                  <a:lnTo>
                    <a:pt x="15184" y="4380"/>
                  </a:lnTo>
                  <a:lnTo>
                    <a:pt x="15159" y="4453"/>
                  </a:lnTo>
                  <a:lnTo>
                    <a:pt x="15184" y="4502"/>
                  </a:lnTo>
                  <a:lnTo>
                    <a:pt x="15232" y="4575"/>
                  </a:lnTo>
                  <a:lnTo>
                    <a:pt x="15330" y="4624"/>
                  </a:lnTo>
                  <a:lnTo>
                    <a:pt x="15427" y="4624"/>
                  </a:lnTo>
                  <a:lnTo>
                    <a:pt x="15549" y="4575"/>
                  </a:lnTo>
                  <a:lnTo>
                    <a:pt x="15646" y="4502"/>
                  </a:lnTo>
                  <a:lnTo>
                    <a:pt x="15743" y="4380"/>
                  </a:lnTo>
                  <a:lnTo>
                    <a:pt x="15816" y="4259"/>
                  </a:lnTo>
                  <a:lnTo>
                    <a:pt x="15962" y="3991"/>
                  </a:lnTo>
                  <a:lnTo>
                    <a:pt x="16060" y="3723"/>
                  </a:lnTo>
                  <a:lnTo>
                    <a:pt x="16352" y="3091"/>
                  </a:lnTo>
                  <a:lnTo>
                    <a:pt x="16498" y="2872"/>
                  </a:lnTo>
                  <a:lnTo>
                    <a:pt x="16619" y="2677"/>
                  </a:lnTo>
                  <a:lnTo>
                    <a:pt x="16765" y="2458"/>
                  </a:lnTo>
                  <a:lnTo>
                    <a:pt x="16887" y="2239"/>
                  </a:lnTo>
                  <a:lnTo>
                    <a:pt x="16911" y="2166"/>
                  </a:lnTo>
                  <a:lnTo>
                    <a:pt x="16887" y="2117"/>
                  </a:lnTo>
                  <a:lnTo>
                    <a:pt x="16838" y="2069"/>
                  </a:lnTo>
                  <a:lnTo>
                    <a:pt x="16790" y="2044"/>
                  </a:lnTo>
                  <a:lnTo>
                    <a:pt x="16741" y="2020"/>
                  </a:lnTo>
                  <a:close/>
                  <a:moveTo>
                    <a:pt x="3869" y="2020"/>
                  </a:moveTo>
                  <a:lnTo>
                    <a:pt x="3820" y="2044"/>
                  </a:lnTo>
                  <a:lnTo>
                    <a:pt x="3796" y="2044"/>
                  </a:lnTo>
                  <a:lnTo>
                    <a:pt x="3747" y="2093"/>
                  </a:lnTo>
                  <a:lnTo>
                    <a:pt x="3723" y="2190"/>
                  </a:lnTo>
                  <a:lnTo>
                    <a:pt x="3747" y="2263"/>
                  </a:lnTo>
                  <a:lnTo>
                    <a:pt x="3796" y="2312"/>
                  </a:lnTo>
                  <a:lnTo>
                    <a:pt x="3820" y="2385"/>
                  </a:lnTo>
                  <a:lnTo>
                    <a:pt x="3869" y="2531"/>
                  </a:lnTo>
                  <a:lnTo>
                    <a:pt x="3991" y="2799"/>
                  </a:lnTo>
                  <a:lnTo>
                    <a:pt x="4185" y="3188"/>
                  </a:lnTo>
                  <a:lnTo>
                    <a:pt x="4404" y="3577"/>
                  </a:lnTo>
                  <a:lnTo>
                    <a:pt x="4599" y="3869"/>
                  </a:lnTo>
                  <a:lnTo>
                    <a:pt x="4818" y="4161"/>
                  </a:lnTo>
                  <a:lnTo>
                    <a:pt x="5086" y="4405"/>
                  </a:lnTo>
                  <a:lnTo>
                    <a:pt x="5207" y="4526"/>
                  </a:lnTo>
                  <a:lnTo>
                    <a:pt x="5378" y="4624"/>
                  </a:lnTo>
                  <a:lnTo>
                    <a:pt x="5475" y="4648"/>
                  </a:lnTo>
                  <a:lnTo>
                    <a:pt x="5572" y="4648"/>
                  </a:lnTo>
                  <a:lnTo>
                    <a:pt x="5645" y="4599"/>
                  </a:lnTo>
                  <a:lnTo>
                    <a:pt x="5694" y="4526"/>
                  </a:lnTo>
                  <a:lnTo>
                    <a:pt x="5718" y="4453"/>
                  </a:lnTo>
                  <a:lnTo>
                    <a:pt x="5718" y="4356"/>
                  </a:lnTo>
                  <a:lnTo>
                    <a:pt x="5694" y="4283"/>
                  </a:lnTo>
                  <a:lnTo>
                    <a:pt x="5621" y="4210"/>
                  </a:lnTo>
                  <a:lnTo>
                    <a:pt x="5451" y="4088"/>
                  </a:lnTo>
                  <a:lnTo>
                    <a:pt x="5329" y="3991"/>
                  </a:lnTo>
                  <a:lnTo>
                    <a:pt x="5086" y="3723"/>
                  </a:lnTo>
                  <a:lnTo>
                    <a:pt x="4867" y="3431"/>
                  </a:lnTo>
                  <a:lnTo>
                    <a:pt x="4672" y="3139"/>
                  </a:lnTo>
                  <a:lnTo>
                    <a:pt x="4526" y="2847"/>
                  </a:lnTo>
                  <a:lnTo>
                    <a:pt x="4380" y="2580"/>
                  </a:lnTo>
                  <a:lnTo>
                    <a:pt x="4210" y="2288"/>
                  </a:lnTo>
                  <a:lnTo>
                    <a:pt x="4112" y="2166"/>
                  </a:lnTo>
                  <a:lnTo>
                    <a:pt x="4015" y="2069"/>
                  </a:lnTo>
                  <a:lnTo>
                    <a:pt x="3966" y="2044"/>
                  </a:lnTo>
                  <a:lnTo>
                    <a:pt x="3918" y="2020"/>
                  </a:lnTo>
                  <a:close/>
                  <a:moveTo>
                    <a:pt x="3601" y="4843"/>
                  </a:moveTo>
                  <a:lnTo>
                    <a:pt x="3577" y="4891"/>
                  </a:lnTo>
                  <a:lnTo>
                    <a:pt x="3577" y="4916"/>
                  </a:lnTo>
                  <a:lnTo>
                    <a:pt x="3577" y="4964"/>
                  </a:lnTo>
                  <a:lnTo>
                    <a:pt x="3601" y="5062"/>
                  </a:lnTo>
                  <a:lnTo>
                    <a:pt x="3674" y="5135"/>
                  </a:lnTo>
                  <a:lnTo>
                    <a:pt x="3747" y="5183"/>
                  </a:lnTo>
                  <a:lnTo>
                    <a:pt x="3845" y="5281"/>
                  </a:lnTo>
                  <a:lnTo>
                    <a:pt x="3966" y="5354"/>
                  </a:lnTo>
                  <a:lnTo>
                    <a:pt x="4234" y="5500"/>
                  </a:lnTo>
                  <a:lnTo>
                    <a:pt x="4404" y="5500"/>
                  </a:lnTo>
                  <a:lnTo>
                    <a:pt x="4477" y="5451"/>
                  </a:lnTo>
                  <a:lnTo>
                    <a:pt x="4502" y="5402"/>
                  </a:lnTo>
                  <a:lnTo>
                    <a:pt x="4526" y="5329"/>
                  </a:lnTo>
                  <a:lnTo>
                    <a:pt x="4502" y="5256"/>
                  </a:lnTo>
                  <a:lnTo>
                    <a:pt x="4477" y="5183"/>
                  </a:lnTo>
                  <a:lnTo>
                    <a:pt x="4380" y="5135"/>
                  </a:lnTo>
                  <a:lnTo>
                    <a:pt x="4137" y="5013"/>
                  </a:lnTo>
                  <a:lnTo>
                    <a:pt x="3918" y="4891"/>
                  </a:lnTo>
                  <a:lnTo>
                    <a:pt x="3820" y="4867"/>
                  </a:lnTo>
                  <a:lnTo>
                    <a:pt x="3747" y="4843"/>
                  </a:lnTo>
                  <a:close/>
                  <a:moveTo>
                    <a:pt x="17106" y="4891"/>
                  </a:moveTo>
                  <a:lnTo>
                    <a:pt x="16960" y="4940"/>
                  </a:lnTo>
                  <a:lnTo>
                    <a:pt x="16814" y="5037"/>
                  </a:lnTo>
                  <a:lnTo>
                    <a:pt x="16668" y="5159"/>
                  </a:lnTo>
                  <a:lnTo>
                    <a:pt x="16498" y="5305"/>
                  </a:lnTo>
                  <a:lnTo>
                    <a:pt x="16473" y="5354"/>
                  </a:lnTo>
                  <a:lnTo>
                    <a:pt x="16473" y="5402"/>
                  </a:lnTo>
                  <a:lnTo>
                    <a:pt x="16473" y="5451"/>
                  </a:lnTo>
                  <a:lnTo>
                    <a:pt x="16498" y="5500"/>
                  </a:lnTo>
                  <a:lnTo>
                    <a:pt x="16546" y="5524"/>
                  </a:lnTo>
                  <a:lnTo>
                    <a:pt x="16571" y="5548"/>
                  </a:lnTo>
                  <a:lnTo>
                    <a:pt x="16644" y="5548"/>
                  </a:lnTo>
                  <a:lnTo>
                    <a:pt x="16692" y="5524"/>
                  </a:lnTo>
                  <a:lnTo>
                    <a:pt x="16838" y="5402"/>
                  </a:lnTo>
                  <a:lnTo>
                    <a:pt x="17009" y="5256"/>
                  </a:lnTo>
                  <a:lnTo>
                    <a:pt x="17106" y="5135"/>
                  </a:lnTo>
                  <a:lnTo>
                    <a:pt x="17179" y="4964"/>
                  </a:lnTo>
                  <a:lnTo>
                    <a:pt x="17179" y="4940"/>
                  </a:lnTo>
                  <a:lnTo>
                    <a:pt x="17155" y="4916"/>
                  </a:lnTo>
                  <a:lnTo>
                    <a:pt x="17130" y="4891"/>
                  </a:lnTo>
                  <a:close/>
                  <a:moveTo>
                    <a:pt x="19539" y="5500"/>
                  </a:moveTo>
                  <a:lnTo>
                    <a:pt x="19442" y="5524"/>
                  </a:lnTo>
                  <a:lnTo>
                    <a:pt x="19320" y="5548"/>
                  </a:lnTo>
                  <a:lnTo>
                    <a:pt x="19101" y="5646"/>
                  </a:lnTo>
                  <a:lnTo>
                    <a:pt x="18688" y="5865"/>
                  </a:lnTo>
                  <a:lnTo>
                    <a:pt x="18006" y="6157"/>
                  </a:lnTo>
                  <a:lnTo>
                    <a:pt x="17349" y="6497"/>
                  </a:lnTo>
                  <a:lnTo>
                    <a:pt x="17276" y="6546"/>
                  </a:lnTo>
                  <a:lnTo>
                    <a:pt x="17252" y="6619"/>
                  </a:lnTo>
                  <a:lnTo>
                    <a:pt x="17252" y="6692"/>
                  </a:lnTo>
                  <a:lnTo>
                    <a:pt x="17276" y="6765"/>
                  </a:lnTo>
                  <a:lnTo>
                    <a:pt x="17301" y="6814"/>
                  </a:lnTo>
                  <a:lnTo>
                    <a:pt x="17374" y="6862"/>
                  </a:lnTo>
                  <a:lnTo>
                    <a:pt x="17422" y="6887"/>
                  </a:lnTo>
                  <a:lnTo>
                    <a:pt x="17520" y="6887"/>
                  </a:lnTo>
                  <a:lnTo>
                    <a:pt x="18201" y="6595"/>
                  </a:lnTo>
                  <a:lnTo>
                    <a:pt x="18858" y="6303"/>
                  </a:lnTo>
                  <a:lnTo>
                    <a:pt x="19345" y="6132"/>
                  </a:lnTo>
                  <a:lnTo>
                    <a:pt x="19466" y="6084"/>
                  </a:lnTo>
                  <a:lnTo>
                    <a:pt x="19588" y="6011"/>
                  </a:lnTo>
                  <a:lnTo>
                    <a:pt x="19685" y="5938"/>
                  </a:lnTo>
                  <a:lnTo>
                    <a:pt x="19734" y="5865"/>
                  </a:lnTo>
                  <a:lnTo>
                    <a:pt x="19758" y="5792"/>
                  </a:lnTo>
                  <a:lnTo>
                    <a:pt x="19782" y="5743"/>
                  </a:lnTo>
                  <a:lnTo>
                    <a:pt x="19734" y="5621"/>
                  </a:lnTo>
                  <a:lnTo>
                    <a:pt x="19709" y="5573"/>
                  </a:lnTo>
                  <a:lnTo>
                    <a:pt x="19661" y="5548"/>
                  </a:lnTo>
                  <a:lnTo>
                    <a:pt x="19612" y="5524"/>
                  </a:lnTo>
                  <a:lnTo>
                    <a:pt x="19539" y="5500"/>
                  </a:lnTo>
                  <a:close/>
                  <a:moveTo>
                    <a:pt x="998" y="5694"/>
                  </a:moveTo>
                  <a:lnTo>
                    <a:pt x="949" y="5719"/>
                  </a:lnTo>
                  <a:lnTo>
                    <a:pt x="925" y="5767"/>
                  </a:lnTo>
                  <a:lnTo>
                    <a:pt x="901" y="5865"/>
                  </a:lnTo>
                  <a:lnTo>
                    <a:pt x="925" y="5938"/>
                  </a:lnTo>
                  <a:lnTo>
                    <a:pt x="949" y="6011"/>
                  </a:lnTo>
                  <a:lnTo>
                    <a:pt x="1022" y="6084"/>
                  </a:lnTo>
                  <a:lnTo>
                    <a:pt x="1193" y="6230"/>
                  </a:lnTo>
                  <a:lnTo>
                    <a:pt x="1412" y="6327"/>
                  </a:lnTo>
                  <a:lnTo>
                    <a:pt x="1874" y="6522"/>
                  </a:lnTo>
                  <a:lnTo>
                    <a:pt x="2093" y="6595"/>
                  </a:lnTo>
                  <a:lnTo>
                    <a:pt x="2239" y="6643"/>
                  </a:lnTo>
                  <a:lnTo>
                    <a:pt x="2677" y="6887"/>
                  </a:lnTo>
                  <a:lnTo>
                    <a:pt x="3139" y="7130"/>
                  </a:lnTo>
                  <a:lnTo>
                    <a:pt x="3383" y="7276"/>
                  </a:lnTo>
                  <a:lnTo>
                    <a:pt x="3504" y="7325"/>
                  </a:lnTo>
                  <a:lnTo>
                    <a:pt x="3577" y="7325"/>
                  </a:lnTo>
                  <a:lnTo>
                    <a:pt x="3650" y="7300"/>
                  </a:lnTo>
                  <a:lnTo>
                    <a:pt x="3699" y="7252"/>
                  </a:lnTo>
                  <a:lnTo>
                    <a:pt x="3723" y="7203"/>
                  </a:lnTo>
                  <a:lnTo>
                    <a:pt x="3747" y="7130"/>
                  </a:lnTo>
                  <a:lnTo>
                    <a:pt x="3723" y="7057"/>
                  </a:lnTo>
                  <a:lnTo>
                    <a:pt x="3650" y="6935"/>
                  </a:lnTo>
                  <a:lnTo>
                    <a:pt x="3529" y="6814"/>
                  </a:lnTo>
                  <a:lnTo>
                    <a:pt x="3383" y="6692"/>
                  </a:lnTo>
                  <a:lnTo>
                    <a:pt x="3212" y="6595"/>
                  </a:lnTo>
                  <a:lnTo>
                    <a:pt x="2847" y="6424"/>
                  </a:lnTo>
                  <a:lnTo>
                    <a:pt x="2531" y="6278"/>
                  </a:lnTo>
                  <a:lnTo>
                    <a:pt x="2166" y="6108"/>
                  </a:lnTo>
                  <a:lnTo>
                    <a:pt x="1777" y="5962"/>
                  </a:lnTo>
                  <a:lnTo>
                    <a:pt x="1022" y="5694"/>
                  </a:lnTo>
                  <a:close/>
                  <a:moveTo>
                    <a:pt x="18396" y="8274"/>
                  </a:moveTo>
                  <a:lnTo>
                    <a:pt x="18128" y="8298"/>
                  </a:lnTo>
                  <a:lnTo>
                    <a:pt x="17982" y="8322"/>
                  </a:lnTo>
                  <a:lnTo>
                    <a:pt x="17885" y="8371"/>
                  </a:lnTo>
                  <a:lnTo>
                    <a:pt x="17812" y="8420"/>
                  </a:lnTo>
                  <a:lnTo>
                    <a:pt x="17787" y="8468"/>
                  </a:lnTo>
                  <a:lnTo>
                    <a:pt x="17787" y="8541"/>
                  </a:lnTo>
                  <a:lnTo>
                    <a:pt x="17787" y="8590"/>
                  </a:lnTo>
                  <a:lnTo>
                    <a:pt x="17812" y="8663"/>
                  </a:lnTo>
                  <a:lnTo>
                    <a:pt x="17860" y="8712"/>
                  </a:lnTo>
                  <a:lnTo>
                    <a:pt x="17909" y="8736"/>
                  </a:lnTo>
                  <a:lnTo>
                    <a:pt x="17982" y="8736"/>
                  </a:lnTo>
                  <a:lnTo>
                    <a:pt x="18201" y="8712"/>
                  </a:lnTo>
                  <a:lnTo>
                    <a:pt x="18517" y="8663"/>
                  </a:lnTo>
                  <a:lnTo>
                    <a:pt x="18663" y="8590"/>
                  </a:lnTo>
                  <a:lnTo>
                    <a:pt x="18785" y="8541"/>
                  </a:lnTo>
                  <a:lnTo>
                    <a:pt x="18858" y="8468"/>
                  </a:lnTo>
                  <a:lnTo>
                    <a:pt x="18858" y="8420"/>
                  </a:lnTo>
                  <a:lnTo>
                    <a:pt x="18858" y="8395"/>
                  </a:lnTo>
                  <a:lnTo>
                    <a:pt x="18809" y="8347"/>
                  </a:lnTo>
                  <a:lnTo>
                    <a:pt x="18761" y="8322"/>
                  </a:lnTo>
                  <a:lnTo>
                    <a:pt x="18639" y="8274"/>
                  </a:lnTo>
                  <a:close/>
                  <a:moveTo>
                    <a:pt x="2020" y="8201"/>
                  </a:moveTo>
                  <a:lnTo>
                    <a:pt x="1947" y="8225"/>
                  </a:lnTo>
                  <a:lnTo>
                    <a:pt x="1898" y="8249"/>
                  </a:lnTo>
                  <a:lnTo>
                    <a:pt x="1874" y="8274"/>
                  </a:lnTo>
                  <a:lnTo>
                    <a:pt x="1850" y="8322"/>
                  </a:lnTo>
                  <a:lnTo>
                    <a:pt x="1850" y="8395"/>
                  </a:lnTo>
                  <a:lnTo>
                    <a:pt x="1850" y="8444"/>
                  </a:lnTo>
                  <a:lnTo>
                    <a:pt x="1874" y="8493"/>
                  </a:lnTo>
                  <a:lnTo>
                    <a:pt x="1923" y="8517"/>
                  </a:lnTo>
                  <a:lnTo>
                    <a:pt x="2093" y="8614"/>
                  </a:lnTo>
                  <a:lnTo>
                    <a:pt x="2288" y="8687"/>
                  </a:lnTo>
                  <a:lnTo>
                    <a:pt x="2482" y="8736"/>
                  </a:lnTo>
                  <a:lnTo>
                    <a:pt x="2701" y="8760"/>
                  </a:lnTo>
                  <a:lnTo>
                    <a:pt x="2774" y="8760"/>
                  </a:lnTo>
                  <a:lnTo>
                    <a:pt x="2823" y="8712"/>
                  </a:lnTo>
                  <a:lnTo>
                    <a:pt x="2872" y="8663"/>
                  </a:lnTo>
                  <a:lnTo>
                    <a:pt x="2896" y="8590"/>
                  </a:lnTo>
                  <a:lnTo>
                    <a:pt x="2896" y="8517"/>
                  </a:lnTo>
                  <a:lnTo>
                    <a:pt x="2872" y="8444"/>
                  </a:lnTo>
                  <a:lnTo>
                    <a:pt x="2823" y="8395"/>
                  </a:lnTo>
                  <a:lnTo>
                    <a:pt x="2750" y="8347"/>
                  </a:lnTo>
                  <a:lnTo>
                    <a:pt x="2385" y="8274"/>
                  </a:lnTo>
                  <a:lnTo>
                    <a:pt x="2190" y="8225"/>
                  </a:lnTo>
                  <a:lnTo>
                    <a:pt x="2020" y="8201"/>
                  </a:lnTo>
                  <a:close/>
                  <a:moveTo>
                    <a:pt x="18517" y="9904"/>
                  </a:moveTo>
                  <a:lnTo>
                    <a:pt x="18323" y="9928"/>
                  </a:lnTo>
                  <a:lnTo>
                    <a:pt x="18177" y="9952"/>
                  </a:lnTo>
                  <a:lnTo>
                    <a:pt x="18031" y="10050"/>
                  </a:lnTo>
                  <a:lnTo>
                    <a:pt x="18006" y="10074"/>
                  </a:lnTo>
                  <a:lnTo>
                    <a:pt x="18006" y="10123"/>
                  </a:lnTo>
                  <a:lnTo>
                    <a:pt x="18128" y="10220"/>
                  </a:lnTo>
                  <a:lnTo>
                    <a:pt x="18274" y="10293"/>
                  </a:lnTo>
                  <a:lnTo>
                    <a:pt x="18420" y="10317"/>
                  </a:lnTo>
                  <a:lnTo>
                    <a:pt x="18590" y="10342"/>
                  </a:lnTo>
                  <a:lnTo>
                    <a:pt x="18931" y="10366"/>
                  </a:lnTo>
                  <a:lnTo>
                    <a:pt x="19247" y="10366"/>
                  </a:lnTo>
                  <a:lnTo>
                    <a:pt x="19661" y="10390"/>
                  </a:lnTo>
                  <a:lnTo>
                    <a:pt x="20074" y="10415"/>
                  </a:lnTo>
                  <a:lnTo>
                    <a:pt x="20293" y="10415"/>
                  </a:lnTo>
                  <a:lnTo>
                    <a:pt x="20512" y="10390"/>
                  </a:lnTo>
                  <a:lnTo>
                    <a:pt x="20707" y="10366"/>
                  </a:lnTo>
                  <a:lnTo>
                    <a:pt x="20902" y="10293"/>
                  </a:lnTo>
                  <a:lnTo>
                    <a:pt x="20950" y="10269"/>
                  </a:lnTo>
                  <a:lnTo>
                    <a:pt x="20975" y="10220"/>
                  </a:lnTo>
                  <a:lnTo>
                    <a:pt x="20975" y="10123"/>
                  </a:lnTo>
                  <a:lnTo>
                    <a:pt x="20926" y="10050"/>
                  </a:lnTo>
                  <a:lnTo>
                    <a:pt x="20853" y="10001"/>
                  </a:lnTo>
                  <a:lnTo>
                    <a:pt x="20707" y="9952"/>
                  </a:lnTo>
                  <a:lnTo>
                    <a:pt x="20512" y="9904"/>
                  </a:lnTo>
                  <a:lnTo>
                    <a:pt x="20147" y="9904"/>
                  </a:lnTo>
                  <a:lnTo>
                    <a:pt x="19782" y="9928"/>
                  </a:lnTo>
                  <a:lnTo>
                    <a:pt x="19418" y="9952"/>
                  </a:lnTo>
                  <a:lnTo>
                    <a:pt x="19077" y="9928"/>
                  </a:lnTo>
                  <a:lnTo>
                    <a:pt x="18688" y="9904"/>
                  </a:lnTo>
                  <a:close/>
                  <a:moveTo>
                    <a:pt x="365" y="10123"/>
                  </a:moveTo>
                  <a:lnTo>
                    <a:pt x="219" y="10147"/>
                  </a:lnTo>
                  <a:lnTo>
                    <a:pt x="98" y="10171"/>
                  </a:lnTo>
                  <a:lnTo>
                    <a:pt x="25" y="10220"/>
                  </a:lnTo>
                  <a:lnTo>
                    <a:pt x="0" y="10269"/>
                  </a:lnTo>
                  <a:lnTo>
                    <a:pt x="0" y="10317"/>
                  </a:lnTo>
                  <a:lnTo>
                    <a:pt x="25" y="10366"/>
                  </a:lnTo>
                  <a:lnTo>
                    <a:pt x="49" y="10415"/>
                  </a:lnTo>
                  <a:lnTo>
                    <a:pt x="146" y="10512"/>
                  </a:lnTo>
                  <a:lnTo>
                    <a:pt x="268" y="10561"/>
                  </a:lnTo>
                  <a:lnTo>
                    <a:pt x="414" y="10585"/>
                  </a:lnTo>
                  <a:lnTo>
                    <a:pt x="730" y="10609"/>
                  </a:lnTo>
                  <a:lnTo>
                    <a:pt x="974" y="10609"/>
                  </a:lnTo>
                  <a:lnTo>
                    <a:pt x="1923" y="10634"/>
                  </a:lnTo>
                  <a:lnTo>
                    <a:pt x="2847" y="10634"/>
                  </a:lnTo>
                  <a:lnTo>
                    <a:pt x="2945" y="10609"/>
                  </a:lnTo>
                  <a:lnTo>
                    <a:pt x="3018" y="10561"/>
                  </a:lnTo>
                  <a:lnTo>
                    <a:pt x="3066" y="10488"/>
                  </a:lnTo>
                  <a:lnTo>
                    <a:pt x="3066" y="10390"/>
                  </a:lnTo>
                  <a:lnTo>
                    <a:pt x="3066" y="10317"/>
                  </a:lnTo>
                  <a:lnTo>
                    <a:pt x="3018" y="10244"/>
                  </a:lnTo>
                  <a:lnTo>
                    <a:pt x="2945" y="10196"/>
                  </a:lnTo>
                  <a:lnTo>
                    <a:pt x="2847" y="10171"/>
                  </a:lnTo>
                  <a:lnTo>
                    <a:pt x="1850" y="10171"/>
                  </a:lnTo>
                  <a:lnTo>
                    <a:pt x="852" y="10147"/>
                  </a:lnTo>
                  <a:lnTo>
                    <a:pt x="657" y="10123"/>
                  </a:lnTo>
                  <a:close/>
                  <a:moveTo>
                    <a:pt x="2677" y="11777"/>
                  </a:moveTo>
                  <a:lnTo>
                    <a:pt x="2409" y="11826"/>
                  </a:lnTo>
                  <a:lnTo>
                    <a:pt x="2288" y="11875"/>
                  </a:lnTo>
                  <a:lnTo>
                    <a:pt x="2166" y="11923"/>
                  </a:lnTo>
                  <a:lnTo>
                    <a:pt x="2069" y="11996"/>
                  </a:lnTo>
                  <a:lnTo>
                    <a:pt x="2020" y="12094"/>
                  </a:lnTo>
                  <a:lnTo>
                    <a:pt x="2020" y="12167"/>
                  </a:lnTo>
                  <a:lnTo>
                    <a:pt x="2069" y="12215"/>
                  </a:lnTo>
                  <a:lnTo>
                    <a:pt x="2190" y="12240"/>
                  </a:lnTo>
                  <a:lnTo>
                    <a:pt x="2312" y="12240"/>
                  </a:lnTo>
                  <a:lnTo>
                    <a:pt x="2580" y="12191"/>
                  </a:lnTo>
                  <a:lnTo>
                    <a:pt x="2872" y="12191"/>
                  </a:lnTo>
                  <a:lnTo>
                    <a:pt x="2993" y="12167"/>
                  </a:lnTo>
                  <a:lnTo>
                    <a:pt x="3066" y="12142"/>
                  </a:lnTo>
                  <a:lnTo>
                    <a:pt x="3115" y="12069"/>
                  </a:lnTo>
                  <a:lnTo>
                    <a:pt x="3139" y="12045"/>
                  </a:lnTo>
                  <a:lnTo>
                    <a:pt x="3139" y="11996"/>
                  </a:lnTo>
                  <a:lnTo>
                    <a:pt x="3115" y="11923"/>
                  </a:lnTo>
                  <a:lnTo>
                    <a:pt x="3091" y="11875"/>
                  </a:lnTo>
                  <a:lnTo>
                    <a:pt x="3066" y="11850"/>
                  </a:lnTo>
                  <a:lnTo>
                    <a:pt x="3018" y="11802"/>
                  </a:lnTo>
                  <a:lnTo>
                    <a:pt x="2920" y="11777"/>
                  </a:lnTo>
                  <a:close/>
                  <a:moveTo>
                    <a:pt x="18006" y="11923"/>
                  </a:moveTo>
                  <a:lnTo>
                    <a:pt x="17860" y="11948"/>
                  </a:lnTo>
                  <a:lnTo>
                    <a:pt x="17812" y="11972"/>
                  </a:lnTo>
                  <a:lnTo>
                    <a:pt x="17763" y="11996"/>
                  </a:lnTo>
                  <a:lnTo>
                    <a:pt x="17763" y="12045"/>
                  </a:lnTo>
                  <a:lnTo>
                    <a:pt x="17763" y="12094"/>
                  </a:lnTo>
                  <a:lnTo>
                    <a:pt x="17787" y="12118"/>
                  </a:lnTo>
                  <a:lnTo>
                    <a:pt x="17860" y="12167"/>
                  </a:lnTo>
                  <a:lnTo>
                    <a:pt x="17933" y="12215"/>
                  </a:lnTo>
                  <a:lnTo>
                    <a:pt x="18006" y="12240"/>
                  </a:lnTo>
                  <a:lnTo>
                    <a:pt x="18152" y="12264"/>
                  </a:lnTo>
                  <a:lnTo>
                    <a:pt x="18444" y="12337"/>
                  </a:lnTo>
                  <a:lnTo>
                    <a:pt x="18761" y="12386"/>
                  </a:lnTo>
                  <a:lnTo>
                    <a:pt x="18834" y="12386"/>
                  </a:lnTo>
                  <a:lnTo>
                    <a:pt x="18882" y="12337"/>
                  </a:lnTo>
                  <a:lnTo>
                    <a:pt x="18931" y="12288"/>
                  </a:lnTo>
                  <a:lnTo>
                    <a:pt x="18955" y="12215"/>
                  </a:lnTo>
                  <a:lnTo>
                    <a:pt x="18931" y="12142"/>
                  </a:lnTo>
                  <a:lnTo>
                    <a:pt x="18931" y="12069"/>
                  </a:lnTo>
                  <a:lnTo>
                    <a:pt x="18882" y="12021"/>
                  </a:lnTo>
                  <a:lnTo>
                    <a:pt x="18809" y="11996"/>
                  </a:lnTo>
                  <a:lnTo>
                    <a:pt x="18566" y="11948"/>
                  </a:lnTo>
                  <a:lnTo>
                    <a:pt x="18201" y="11923"/>
                  </a:lnTo>
                  <a:close/>
                  <a:moveTo>
                    <a:pt x="3358" y="13359"/>
                  </a:moveTo>
                  <a:lnTo>
                    <a:pt x="3261" y="13383"/>
                  </a:lnTo>
                  <a:lnTo>
                    <a:pt x="2434" y="13870"/>
                  </a:lnTo>
                  <a:lnTo>
                    <a:pt x="1582" y="14357"/>
                  </a:lnTo>
                  <a:lnTo>
                    <a:pt x="1241" y="14503"/>
                  </a:lnTo>
                  <a:lnTo>
                    <a:pt x="1095" y="14576"/>
                  </a:lnTo>
                  <a:lnTo>
                    <a:pt x="949" y="14697"/>
                  </a:lnTo>
                  <a:lnTo>
                    <a:pt x="925" y="14770"/>
                  </a:lnTo>
                  <a:lnTo>
                    <a:pt x="925" y="14843"/>
                  </a:lnTo>
                  <a:lnTo>
                    <a:pt x="949" y="14892"/>
                  </a:lnTo>
                  <a:lnTo>
                    <a:pt x="1022" y="14941"/>
                  </a:lnTo>
                  <a:lnTo>
                    <a:pt x="1120" y="14965"/>
                  </a:lnTo>
                  <a:lnTo>
                    <a:pt x="1217" y="14965"/>
                  </a:lnTo>
                  <a:lnTo>
                    <a:pt x="1412" y="14916"/>
                  </a:lnTo>
                  <a:lnTo>
                    <a:pt x="1606" y="14843"/>
                  </a:lnTo>
                  <a:lnTo>
                    <a:pt x="1801" y="14746"/>
                  </a:lnTo>
                  <a:lnTo>
                    <a:pt x="2239" y="14551"/>
                  </a:lnTo>
                  <a:lnTo>
                    <a:pt x="2677" y="14308"/>
                  </a:lnTo>
                  <a:lnTo>
                    <a:pt x="3504" y="13797"/>
                  </a:lnTo>
                  <a:lnTo>
                    <a:pt x="3577" y="13724"/>
                  </a:lnTo>
                  <a:lnTo>
                    <a:pt x="3626" y="13651"/>
                  </a:lnTo>
                  <a:lnTo>
                    <a:pt x="3626" y="13554"/>
                  </a:lnTo>
                  <a:lnTo>
                    <a:pt x="3577" y="13481"/>
                  </a:lnTo>
                  <a:lnTo>
                    <a:pt x="3529" y="13408"/>
                  </a:lnTo>
                  <a:lnTo>
                    <a:pt x="3456" y="13359"/>
                  </a:lnTo>
                  <a:close/>
                  <a:moveTo>
                    <a:pt x="17325" y="13383"/>
                  </a:moveTo>
                  <a:lnTo>
                    <a:pt x="17179" y="13408"/>
                  </a:lnTo>
                  <a:lnTo>
                    <a:pt x="17130" y="13408"/>
                  </a:lnTo>
                  <a:lnTo>
                    <a:pt x="17130" y="13432"/>
                  </a:lnTo>
                  <a:lnTo>
                    <a:pt x="17130" y="13505"/>
                  </a:lnTo>
                  <a:lnTo>
                    <a:pt x="17252" y="13627"/>
                  </a:lnTo>
                  <a:lnTo>
                    <a:pt x="17398" y="13748"/>
                  </a:lnTo>
                  <a:lnTo>
                    <a:pt x="17690" y="13943"/>
                  </a:lnTo>
                  <a:lnTo>
                    <a:pt x="18006" y="14113"/>
                  </a:lnTo>
                  <a:lnTo>
                    <a:pt x="18323" y="14284"/>
                  </a:lnTo>
                  <a:lnTo>
                    <a:pt x="18907" y="14649"/>
                  </a:lnTo>
                  <a:lnTo>
                    <a:pt x="19199" y="14819"/>
                  </a:lnTo>
                  <a:lnTo>
                    <a:pt x="19515" y="14941"/>
                  </a:lnTo>
                  <a:lnTo>
                    <a:pt x="19612" y="14965"/>
                  </a:lnTo>
                  <a:lnTo>
                    <a:pt x="19709" y="14941"/>
                  </a:lnTo>
                  <a:lnTo>
                    <a:pt x="19758" y="14868"/>
                  </a:lnTo>
                  <a:lnTo>
                    <a:pt x="19807" y="14795"/>
                  </a:lnTo>
                  <a:lnTo>
                    <a:pt x="19807" y="14697"/>
                  </a:lnTo>
                  <a:lnTo>
                    <a:pt x="19782" y="14600"/>
                  </a:lnTo>
                  <a:lnTo>
                    <a:pt x="19734" y="14527"/>
                  </a:lnTo>
                  <a:lnTo>
                    <a:pt x="19636" y="14454"/>
                  </a:lnTo>
                  <a:lnTo>
                    <a:pt x="19272" y="14308"/>
                  </a:lnTo>
                  <a:lnTo>
                    <a:pt x="18931" y="14113"/>
                  </a:lnTo>
                  <a:lnTo>
                    <a:pt x="18590" y="13919"/>
                  </a:lnTo>
                  <a:lnTo>
                    <a:pt x="18250" y="13724"/>
                  </a:lnTo>
                  <a:lnTo>
                    <a:pt x="17982" y="13602"/>
                  </a:lnTo>
                  <a:lnTo>
                    <a:pt x="17739" y="13481"/>
                  </a:lnTo>
                  <a:lnTo>
                    <a:pt x="17593" y="13432"/>
                  </a:lnTo>
                  <a:lnTo>
                    <a:pt x="17447" y="13408"/>
                  </a:lnTo>
                  <a:lnTo>
                    <a:pt x="17325" y="13383"/>
                  </a:lnTo>
                  <a:close/>
                  <a:moveTo>
                    <a:pt x="4234" y="14892"/>
                  </a:moveTo>
                  <a:lnTo>
                    <a:pt x="4161" y="14916"/>
                  </a:lnTo>
                  <a:lnTo>
                    <a:pt x="4088" y="14941"/>
                  </a:lnTo>
                  <a:lnTo>
                    <a:pt x="3942" y="15087"/>
                  </a:lnTo>
                  <a:lnTo>
                    <a:pt x="3820" y="15257"/>
                  </a:lnTo>
                  <a:lnTo>
                    <a:pt x="3723" y="15330"/>
                  </a:lnTo>
                  <a:lnTo>
                    <a:pt x="3650" y="15379"/>
                  </a:lnTo>
                  <a:lnTo>
                    <a:pt x="3650" y="15403"/>
                  </a:lnTo>
                  <a:lnTo>
                    <a:pt x="3601" y="15427"/>
                  </a:lnTo>
                  <a:lnTo>
                    <a:pt x="3577" y="15476"/>
                  </a:lnTo>
                  <a:lnTo>
                    <a:pt x="3553" y="15525"/>
                  </a:lnTo>
                  <a:lnTo>
                    <a:pt x="3553" y="15573"/>
                  </a:lnTo>
                  <a:lnTo>
                    <a:pt x="3577" y="15646"/>
                  </a:lnTo>
                  <a:lnTo>
                    <a:pt x="3626" y="15695"/>
                  </a:lnTo>
                  <a:lnTo>
                    <a:pt x="3699" y="15744"/>
                  </a:lnTo>
                  <a:lnTo>
                    <a:pt x="3772" y="15744"/>
                  </a:lnTo>
                  <a:lnTo>
                    <a:pt x="3845" y="15719"/>
                  </a:lnTo>
                  <a:lnTo>
                    <a:pt x="3991" y="15646"/>
                  </a:lnTo>
                  <a:lnTo>
                    <a:pt x="4088" y="15549"/>
                  </a:lnTo>
                  <a:lnTo>
                    <a:pt x="4258" y="15403"/>
                  </a:lnTo>
                  <a:lnTo>
                    <a:pt x="4429" y="15208"/>
                  </a:lnTo>
                  <a:lnTo>
                    <a:pt x="4453" y="15135"/>
                  </a:lnTo>
                  <a:lnTo>
                    <a:pt x="4453" y="15087"/>
                  </a:lnTo>
                  <a:lnTo>
                    <a:pt x="4429" y="15014"/>
                  </a:lnTo>
                  <a:lnTo>
                    <a:pt x="4380" y="14941"/>
                  </a:lnTo>
                  <a:lnTo>
                    <a:pt x="4307" y="14892"/>
                  </a:lnTo>
                  <a:close/>
                  <a:moveTo>
                    <a:pt x="16376" y="14843"/>
                  </a:moveTo>
                  <a:lnTo>
                    <a:pt x="16303" y="14892"/>
                  </a:lnTo>
                  <a:lnTo>
                    <a:pt x="16279" y="14965"/>
                  </a:lnTo>
                  <a:lnTo>
                    <a:pt x="16303" y="15038"/>
                  </a:lnTo>
                  <a:lnTo>
                    <a:pt x="16400" y="15233"/>
                  </a:lnTo>
                  <a:lnTo>
                    <a:pt x="16522" y="15403"/>
                  </a:lnTo>
                  <a:lnTo>
                    <a:pt x="16668" y="15598"/>
                  </a:lnTo>
                  <a:lnTo>
                    <a:pt x="16765" y="15671"/>
                  </a:lnTo>
                  <a:lnTo>
                    <a:pt x="16863" y="15744"/>
                  </a:lnTo>
                  <a:lnTo>
                    <a:pt x="16936" y="15768"/>
                  </a:lnTo>
                  <a:lnTo>
                    <a:pt x="17009" y="15768"/>
                  </a:lnTo>
                  <a:lnTo>
                    <a:pt x="17082" y="15719"/>
                  </a:lnTo>
                  <a:lnTo>
                    <a:pt x="17130" y="15671"/>
                  </a:lnTo>
                  <a:lnTo>
                    <a:pt x="17155" y="15598"/>
                  </a:lnTo>
                  <a:lnTo>
                    <a:pt x="17155" y="15525"/>
                  </a:lnTo>
                  <a:lnTo>
                    <a:pt x="17130" y="15476"/>
                  </a:lnTo>
                  <a:lnTo>
                    <a:pt x="17057" y="15403"/>
                  </a:lnTo>
                  <a:lnTo>
                    <a:pt x="16911" y="15281"/>
                  </a:lnTo>
                  <a:lnTo>
                    <a:pt x="16790" y="15135"/>
                  </a:lnTo>
                  <a:lnTo>
                    <a:pt x="16644" y="14965"/>
                  </a:lnTo>
                  <a:lnTo>
                    <a:pt x="16546" y="14892"/>
                  </a:lnTo>
                  <a:lnTo>
                    <a:pt x="16449" y="14843"/>
                  </a:lnTo>
                  <a:close/>
                  <a:moveTo>
                    <a:pt x="11169" y="3577"/>
                  </a:moveTo>
                  <a:lnTo>
                    <a:pt x="11582" y="3650"/>
                  </a:lnTo>
                  <a:lnTo>
                    <a:pt x="11996" y="3748"/>
                  </a:lnTo>
                  <a:lnTo>
                    <a:pt x="12410" y="3894"/>
                  </a:lnTo>
                  <a:lnTo>
                    <a:pt x="12799" y="4064"/>
                  </a:lnTo>
                  <a:lnTo>
                    <a:pt x="13188" y="4259"/>
                  </a:lnTo>
                  <a:lnTo>
                    <a:pt x="13578" y="4453"/>
                  </a:lnTo>
                  <a:lnTo>
                    <a:pt x="13943" y="4672"/>
                  </a:lnTo>
                  <a:lnTo>
                    <a:pt x="14235" y="4891"/>
                  </a:lnTo>
                  <a:lnTo>
                    <a:pt x="14502" y="5110"/>
                  </a:lnTo>
                  <a:lnTo>
                    <a:pt x="14770" y="5329"/>
                  </a:lnTo>
                  <a:lnTo>
                    <a:pt x="15038" y="5573"/>
                  </a:lnTo>
                  <a:lnTo>
                    <a:pt x="14989" y="5621"/>
                  </a:lnTo>
                  <a:lnTo>
                    <a:pt x="14916" y="5694"/>
                  </a:lnTo>
                  <a:lnTo>
                    <a:pt x="14916" y="5767"/>
                  </a:lnTo>
                  <a:lnTo>
                    <a:pt x="14892" y="5792"/>
                  </a:lnTo>
                  <a:lnTo>
                    <a:pt x="14892" y="5840"/>
                  </a:lnTo>
                  <a:lnTo>
                    <a:pt x="14940" y="5840"/>
                  </a:lnTo>
                  <a:lnTo>
                    <a:pt x="14989" y="5865"/>
                  </a:lnTo>
                  <a:lnTo>
                    <a:pt x="15086" y="5865"/>
                  </a:lnTo>
                  <a:lnTo>
                    <a:pt x="15159" y="5816"/>
                  </a:lnTo>
                  <a:lnTo>
                    <a:pt x="15232" y="5767"/>
                  </a:lnTo>
                  <a:lnTo>
                    <a:pt x="15354" y="5913"/>
                  </a:lnTo>
                  <a:lnTo>
                    <a:pt x="15257" y="5986"/>
                  </a:lnTo>
                  <a:lnTo>
                    <a:pt x="15208" y="6059"/>
                  </a:lnTo>
                  <a:lnTo>
                    <a:pt x="15159" y="6132"/>
                  </a:lnTo>
                  <a:lnTo>
                    <a:pt x="15184" y="6205"/>
                  </a:lnTo>
                  <a:lnTo>
                    <a:pt x="15208" y="6254"/>
                  </a:lnTo>
                  <a:lnTo>
                    <a:pt x="15330" y="6254"/>
                  </a:lnTo>
                  <a:lnTo>
                    <a:pt x="15427" y="6181"/>
                  </a:lnTo>
                  <a:lnTo>
                    <a:pt x="15524" y="6132"/>
                  </a:lnTo>
                  <a:lnTo>
                    <a:pt x="15719" y="6376"/>
                  </a:lnTo>
                  <a:lnTo>
                    <a:pt x="15695" y="6424"/>
                  </a:lnTo>
                  <a:lnTo>
                    <a:pt x="15573" y="6546"/>
                  </a:lnTo>
                  <a:lnTo>
                    <a:pt x="15549" y="6619"/>
                  </a:lnTo>
                  <a:lnTo>
                    <a:pt x="15524" y="6716"/>
                  </a:lnTo>
                  <a:lnTo>
                    <a:pt x="15549" y="6765"/>
                  </a:lnTo>
                  <a:lnTo>
                    <a:pt x="15597" y="6789"/>
                  </a:lnTo>
                  <a:lnTo>
                    <a:pt x="15768" y="6789"/>
                  </a:lnTo>
                  <a:lnTo>
                    <a:pt x="15865" y="6741"/>
                  </a:lnTo>
                  <a:lnTo>
                    <a:pt x="15914" y="6692"/>
                  </a:lnTo>
                  <a:lnTo>
                    <a:pt x="16060" y="6911"/>
                  </a:lnTo>
                  <a:lnTo>
                    <a:pt x="15962" y="7008"/>
                  </a:lnTo>
                  <a:lnTo>
                    <a:pt x="15889" y="7081"/>
                  </a:lnTo>
                  <a:lnTo>
                    <a:pt x="15841" y="7130"/>
                  </a:lnTo>
                  <a:lnTo>
                    <a:pt x="15841" y="7203"/>
                  </a:lnTo>
                  <a:lnTo>
                    <a:pt x="15865" y="7300"/>
                  </a:lnTo>
                  <a:lnTo>
                    <a:pt x="15914" y="7325"/>
                  </a:lnTo>
                  <a:lnTo>
                    <a:pt x="15962" y="7349"/>
                  </a:lnTo>
                  <a:lnTo>
                    <a:pt x="16060" y="7325"/>
                  </a:lnTo>
                  <a:lnTo>
                    <a:pt x="16157" y="7300"/>
                  </a:lnTo>
                  <a:lnTo>
                    <a:pt x="16254" y="7227"/>
                  </a:lnTo>
                  <a:lnTo>
                    <a:pt x="16400" y="7495"/>
                  </a:lnTo>
                  <a:lnTo>
                    <a:pt x="16327" y="7519"/>
                  </a:lnTo>
                  <a:lnTo>
                    <a:pt x="16254" y="7544"/>
                  </a:lnTo>
                  <a:lnTo>
                    <a:pt x="16157" y="7617"/>
                  </a:lnTo>
                  <a:lnTo>
                    <a:pt x="16060" y="7714"/>
                  </a:lnTo>
                  <a:lnTo>
                    <a:pt x="15987" y="7811"/>
                  </a:lnTo>
                  <a:lnTo>
                    <a:pt x="15938" y="7909"/>
                  </a:lnTo>
                  <a:lnTo>
                    <a:pt x="15938" y="7982"/>
                  </a:lnTo>
                  <a:lnTo>
                    <a:pt x="15962" y="8030"/>
                  </a:lnTo>
                  <a:lnTo>
                    <a:pt x="15987" y="8079"/>
                  </a:lnTo>
                  <a:lnTo>
                    <a:pt x="16060" y="8103"/>
                  </a:lnTo>
                  <a:lnTo>
                    <a:pt x="16108" y="8079"/>
                  </a:lnTo>
                  <a:lnTo>
                    <a:pt x="16181" y="8030"/>
                  </a:lnTo>
                  <a:lnTo>
                    <a:pt x="16303" y="7933"/>
                  </a:lnTo>
                  <a:lnTo>
                    <a:pt x="16449" y="7836"/>
                  </a:lnTo>
                  <a:lnTo>
                    <a:pt x="16522" y="7763"/>
                  </a:lnTo>
                  <a:lnTo>
                    <a:pt x="16692" y="8176"/>
                  </a:lnTo>
                  <a:lnTo>
                    <a:pt x="16619" y="8201"/>
                  </a:lnTo>
                  <a:lnTo>
                    <a:pt x="16571" y="8225"/>
                  </a:lnTo>
                  <a:lnTo>
                    <a:pt x="16473" y="8347"/>
                  </a:lnTo>
                  <a:lnTo>
                    <a:pt x="16254" y="8541"/>
                  </a:lnTo>
                  <a:lnTo>
                    <a:pt x="16181" y="8614"/>
                  </a:lnTo>
                  <a:lnTo>
                    <a:pt x="16108" y="8712"/>
                  </a:lnTo>
                  <a:lnTo>
                    <a:pt x="16084" y="8760"/>
                  </a:lnTo>
                  <a:lnTo>
                    <a:pt x="16060" y="8809"/>
                  </a:lnTo>
                  <a:lnTo>
                    <a:pt x="16060" y="8858"/>
                  </a:lnTo>
                  <a:lnTo>
                    <a:pt x="16108" y="8906"/>
                  </a:lnTo>
                  <a:lnTo>
                    <a:pt x="16157" y="8930"/>
                  </a:lnTo>
                  <a:lnTo>
                    <a:pt x="16206" y="8930"/>
                  </a:lnTo>
                  <a:lnTo>
                    <a:pt x="16327" y="8882"/>
                  </a:lnTo>
                  <a:lnTo>
                    <a:pt x="16425" y="8809"/>
                  </a:lnTo>
                  <a:lnTo>
                    <a:pt x="16522" y="8736"/>
                  </a:lnTo>
                  <a:lnTo>
                    <a:pt x="16668" y="8614"/>
                  </a:lnTo>
                  <a:lnTo>
                    <a:pt x="16790" y="8468"/>
                  </a:lnTo>
                  <a:lnTo>
                    <a:pt x="16887" y="8882"/>
                  </a:lnTo>
                  <a:lnTo>
                    <a:pt x="16790" y="8930"/>
                  </a:lnTo>
                  <a:lnTo>
                    <a:pt x="16692" y="8979"/>
                  </a:lnTo>
                  <a:lnTo>
                    <a:pt x="16498" y="9125"/>
                  </a:lnTo>
                  <a:lnTo>
                    <a:pt x="16230" y="9271"/>
                  </a:lnTo>
                  <a:lnTo>
                    <a:pt x="16108" y="9368"/>
                  </a:lnTo>
                  <a:lnTo>
                    <a:pt x="16011" y="9441"/>
                  </a:lnTo>
                  <a:lnTo>
                    <a:pt x="16011" y="9490"/>
                  </a:lnTo>
                  <a:lnTo>
                    <a:pt x="16035" y="9514"/>
                  </a:lnTo>
                  <a:lnTo>
                    <a:pt x="16181" y="9539"/>
                  </a:lnTo>
                  <a:lnTo>
                    <a:pt x="16327" y="9514"/>
                  </a:lnTo>
                  <a:lnTo>
                    <a:pt x="16619" y="9441"/>
                  </a:lnTo>
                  <a:lnTo>
                    <a:pt x="16790" y="9368"/>
                  </a:lnTo>
                  <a:lnTo>
                    <a:pt x="16960" y="9271"/>
                  </a:lnTo>
                  <a:lnTo>
                    <a:pt x="17009" y="9660"/>
                  </a:lnTo>
                  <a:lnTo>
                    <a:pt x="16522" y="9855"/>
                  </a:lnTo>
                  <a:lnTo>
                    <a:pt x="16254" y="9977"/>
                  </a:lnTo>
                  <a:lnTo>
                    <a:pt x="16108" y="10050"/>
                  </a:lnTo>
                  <a:lnTo>
                    <a:pt x="15987" y="10123"/>
                  </a:lnTo>
                  <a:lnTo>
                    <a:pt x="15962" y="10171"/>
                  </a:lnTo>
                  <a:lnTo>
                    <a:pt x="15962" y="10196"/>
                  </a:lnTo>
                  <a:lnTo>
                    <a:pt x="15987" y="10220"/>
                  </a:lnTo>
                  <a:lnTo>
                    <a:pt x="16011" y="10244"/>
                  </a:lnTo>
                  <a:lnTo>
                    <a:pt x="16279" y="10269"/>
                  </a:lnTo>
                  <a:lnTo>
                    <a:pt x="16522" y="10220"/>
                  </a:lnTo>
                  <a:lnTo>
                    <a:pt x="16765" y="10147"/>
                  </a:lnTo>
                  <a:lnTo>
                    <a:pt x="17033" y="10074"/>
                  </a:lnTo>
                  <a:lnTo>
                    <a:pt x="17009" y="10585"/>
                  </a:lnTo>
                  <a:lnTo>
                    <a:pt x="16765" y="10585"/>
                  </a:lnTo>
                  <a:lnTo>
                    <a:pt x="16546" y="10634"/>
                  </a:lnTo>
                  <a:lnTo>
                    <a:pt x="16108" y="10707"/>
                  </a:lnTo>
                  <a:lnTo>
                    <a:pt x="15914" y="10780"/>
                  </a:lnTo>
                  <a:lnTo>
                    <a:pt x="15719" y="10853"/>
                  </a:lnTo>
                  <a:lnTo>
                    <a:pt x="15695" y="10877"/>
                  </a:lnTo>
                  <a:lnTo>
                    <a:pt x="15719" y="10901"/>
                  </a:lnTo>
                  <a:lnTo>
                    <a:pt x="15889" y="10950"/>
                  </a:lnTo>
                  <a:lnTo>
                    <a:pt x="16060" y="10974"/>
                  </a:lnTo>
                  <a:lnTo>
                    <a:pt x="16425" y="10950"/>
                  </a:lnTo>
                  <a:lnTo>
                    <a:pt x="16814" y="10926"/>
                  </a:lnTo>
                  <a:lnTo>
                    <a:pt x="16984" y="10926"/>
                  </a:lnTo>
                  <a:lnTo>
                    <a:pt x="16887" y="11412"/>
                  </a:lnTo>
                  <a:lnTo>
                    <a:pt x="16765" y="11412"/>
                  </a:lnTo>
                  <a:lnTo>
                    <a:pt x="16619" y="11437"/>
                  </a:lnTo>
                  <a:lnTo>
                    <a:pt x="16352" y="11485"/>
                  </a:lnTo>
                  <a:lnTo>
                    <a:pt x="16035" y="11558"/>
                  </a:lnTo>
                  <a:lnTo>
                    <a:pt x="15889" y="11583"/>
                  </a:lnTo>
                  <a:lnTo>
                    <a:pt x="15719" y="11607"/>
                  </a:lnTo>
                  <a:lnTo>
                    <a:pt x="15695" y="11607"/>
                  </a:lnTo>
                  <a:lnTo>
                    <a:pt x="15670" y="11631"/>
                  </a:lnTo>
                  <a:lnTo>
                    <a:pt x="15670" y="11656"/>
                  </a:lnTo>
                  <a:lnTo>
                    <a:pt x="15695" y="11680"/>
                  </a:lnTo>
                  <a:lnTo>
                    <a:pt x="15962" y="11777"/>
                  </a:lnTo>
                  <a:lnTo>
                    <a:pt x="16108" y="11826"/>
                  </a:lnTo>
                  <a:lnTo>
                    <a:pt x="16254" y="11850"/>
                  </a:lnTo>
                  <a:lnTo>
                    <a:pt x="16522" y="11826"/>
                  </a:lnTo>
                  <a:lnTo>
                    <a:pt x="16814" y="11802"/>
                  </a:lnTo>
                  <a:lnTo>
                    <a:pt x="16668" y="12264"/>
                  </a:lnTo>
                  <a:lnTo>
                    <a:pt x="16498" y="12215"/>
                  </a:lnTo>
                  <a:lnTo>
                    <a:pt x="16303" y="12191"/>
                  </a:lnTo>
                  <a:lnTo>
                    <a:pt x="16108" y="12142"/>
                  </a:lnTo>
                  <a:lnTo>
                    <a:pt x="15914" y="12094"/>
                  </a:lnTo>
                  <a:lnTo>
                    <a:pt x="15695" y="12094"/>
                  </a:lnTo>
                  <a:lnTo>
                    <a:pt x="15476" y="12118"/>
                  </a:lnTo>
                  <a:lnTo>
                    <a:pt x="15451" y="12142"/>
                  </a:lnTo>
                  <a:lnTo>
                    <a:pt x="15451" y="12167"/>
                  </a:lnTo>
                  <a:lnTo>
                    <a:pt x="15476" y="12191"/>
                  </a:lnTo>
                  <a:lnTo>
                    <a:pt x="15646" y="12288"/>
                  </a:lnTo>
                  <a:lnTo>
                    <a:pt x="15816" y="12386"/>
                  </a:lnTo>
                  <a:lnTo>
                    <a:pt x="16230" y="12532"/>
                  </a:lnTo>
                  <a:lnTo>
                    <a:pt x="16546" y="12629"/>
                  </a:lnTo>
                  <a:lnTo>
                    <a:pt x="16376" y="13018"/>
                  </a:lnTo>
                  <a:lnTo>
                    <a:pt x="16060" y="12970"/>
                  </a:lnTo>
                  <a:lnTo>
                    <a:pt x="15743" y="12872"/>
                  </a:lnTo>
                  <a:lnTo>
                    <a:pt x="15573" y="12824"/>
                  </a:lnTo>
                  <a:lnTo>
                    <a:pt x="15476" y="12824"/>
                  </a:lnTo>
                  <a:lnTo>
                    <a:pt x="15451" y="12848"/>
                  </a:lnTo>
                  <a:lnTo>
                    <a:pt x="15427" y="12897"/>
                  </a:lnTo>
                  <a:lnTo>
                    <a:pt x="15427" y="12945"/>
                  </a:lnTo>
                  <a:lnTo>
                    <a:pt x="15451" y="12994"/>
                  </a:lnTo>
                  <a:lnTo>
                    <a:pt x="15524" y="13091"/>
                  </a:lnTo>
                  <a:lnTo>
                    <a:pt x="15743" y="13237"/>
                  </a:lnTo>
                  <a:lnTo>
                    <a:pt x="15938" y="13335"/>
                  </a:lnTo>
                  <a:lnTo>
                    <a:pt x="16181" y="13408"/>
                  </a:lnTo>
                  <a:lnTo>
                    <a:pt x="15914" y="13821"/>
                  </a:lnTo>
                  <a:lnTo>
                    <a:pt x="15865" y="13894"/>
                  </a:lnTo>
                  <a:lnTo>
                    <a:pt x="15841" y="13870"/>
                  </a:lnTo>
                  <a:lnTo>
                    <a:pt x="15719" y="13797"/>
                  </a:lnTo>
                  <a:lnTo>
                    <a:pt x="15597" y="13700"/>
                  </a:lnTo>
                  <a:lnTo>
                    <a:pt x="15330" y="13578"/>
                  </a:lnTo>
                  <a:lnTo>
                    <a:pt x="15013" y="13505"/>
                  </a:lnTo>
                  <a:lnTo>
                    <a:pt x="14721" y="13505"/>
                  </a:lnTo>
                  <a:lnTo>
                    <a:pt x="14697" y="13529"/>
                  </a:lnTo>
                  <a:lnTo>
                    <a:pt x="14673" y="13578"/>
                  </a:lnTo>
                  <a:lnTo>
                    <a:pt x="14697" y="13602"/>
                  </a:lnTo>
                  <a:lnTo>
                    <a:pt x="14794" y="13651"/>
                  </a:lnTo>
                  <a:lnTo>
                    <a:pt x="14892" y="13724"/>
                  </a:lnTo>
                  <a:lnTo>
                    <a:pt x="15111" y="13821"/>
                  </a:lnTo>
                  <a:lnTo>
                    <a:pt x="15378" y="13967"/>
                  </a:lnTo>
                  <a:lnTo>
                    <a:pt x="15622" y="14138"/>
                  </a:lnTo>
                  <a:lnTo>
                    <a:pt x="15670" y="14162"/>
                  </a:lnTo>
                  <a:lnTo>
                    <a:pt x="15451" y="14405"/>
                  </a:lnTo>
                  <a:lnTo>
                    <a:pt x="15330" y="14357"/>
                  </a:lnTo>
                  <a:lnTo>
                    <a:pt x="15208" y="14332"/>
                  </a:lnTo>
                  <a:lnTo>
                    <a:pt x="15086" y="14332"/>
                  </a:lnTo>
                  <a:lnTo>
                    <a:pt x="14989" y="14308"/>
                  </a:lnTo>
                  <a:lnTo>
                    <a:pt x="14794" y="14259"/>
                  </a:lnTo>
                  <a:lnTo>
                    <a:pt x="14624" y="14186"/>
                  </a:lnTo>
                  <a:lnTo>
                    <a:pt x="14454" y="14089"/>
                  </a:lnTo>
                  <a:lnTo>
                    <a:pt x="14308" y="14016"/>
                  </a:lnTo>
                  <a:lnTo>
                    <a:pt x="14137" y="14016"/>
                  </a:lnTo>
                  <a:lnTo>
                    <a:pt x="14089" y="14040"/>
                  </a:lnTo>
                  <a:lnTo>
                    <a:pt x="14064" y="14089"/>
                  </a:lnTo>
                  <a:lnTo>
                    <a:pt x="14089" y="14162"/>
                  </a:lnTo>
                  <a:lnTo>
                    <a:pt x="14162" y="14259"/>
                  </a:lnTo>
                  <a:lnTo>
                    <a:pt x="14308" y="14405"/>
                  </a:lnTo>
                  <a:lnTo>
                    <a:pt x="14478" y="14527"/>
                  </a:lnTo>
                  <a:lnTo>
                    <a:pt x="14648" y="14600"/>
                  </a:lnTo>
                  <a:lnTo>
                    <a:pt x="14843" y="14697"/>
                  </a:lnTo>
                  <a:lnTo>
                    <a:pt x="14965" y="14746"/>
                  </a:lnTo>
                  <a:lnTo>
                    <a:pt x="15086" y="14770"/>
                  </a:lnTo>
                  <a:lnTo>
                    <a:pt x="14819" y="14989"/>
                  </a:lnTo>
                  <a:lnTo>
                    <a:pt x="14527" y="15208"/>
                  </a:lnTo>
                  <a:lnTo>
                    <a:pt x="14454" y="15208"/>
                  </a:lnTo>
                  <a:lnTo>
                    <a:pt x="14332" y="15184"/>
                  </a:lnTo>
                  <a:lnTo>
                    <a:pt x="14235" y="15111"/>
                  </a:lnTo>
                  <a:lnTo>
                    <a:pt x="14064" y="14965"/>
                  </a:lnTo>
                  <a:lnTo>
                    <a:pt x="13918" y="14843"/>
                  </a:lnTo>
                  <a:lnTo>
                    <a:pt x="13748" y="14722"/>
                  </a:lnTo>
                  <a:lnTo>
                    <a:pt x="13651" y="14673"/>
                  </a:lnTo>
                  <a:lnTo>
                    <a:pt x="13578" y="14624"/>
                  </a:lnTo>
                  <a:lnTo>
                    <a:pt x="13383" y="14624"/>
                  </a:lnTo>
                  <a:lnTo>
                    <a:pt x="13359" y="14649"/>
                  </a:lnTo>
                  <a:lnTo>
                    <a:pt x="13359" y="14697"/>
                  </a:lnTo>
                  <a:lnTo>
                    <a:pt x="13456" y="14868"/>
                  </a:lnTo>
                  <a:lnTo>
                    <a:pt x="13602" y="15014"/>
                  </a:lnTo>
                  <a:lnTo>
                    <a:pt x="13894" y="15306"/>
                  </a:lnTo>
                  <a:lnTo>
                    <a:pt x="13991" y="15403"/>
                  </a:lnTo>
                  <a:lnTo>
                    <a:pt x="14113" y="15476"/>
                  </a:lnTo>
                  <a:lnTo>
                    <a:pt x="13748" y="15671"/>
                  </a:lnTo>
                  <a:lnTo>
                    <a:pt x="13553" y="15598"/>
                  </a:lnTo>
                  <a:lnTo>
                    <a:pt x="13456" y="15549"/>
                  </a:lnTo>
                  <a:lnTo>
                    <a:pt x="13359" y="15476"/>
                  </a:lnTo>
                  <a:lnTo>
                    <a:pt x="13164" y="15306"/>
                  </a:lnTo>
                  <a:lnTo>
                    <a:pt x="12872" y="15062"/>
                  </a:lnTo>
                  <a:lnTo>
                    <a:pt x="12726" y="14941"/>
                  </a:lnTo>
                  <a:lnTo>
                    <a:pt x="12556" y="14843"/>
                  </a:lnTo>
                  <a:lnTo>
                    <a:pt x="12507" y="14868"/>
                  </a:lnTo>
                  <a:lnTo>
                    <a:pt x="12483" y="14916"/>
                  </a:lnTo>
                  <a:lnTo>
                    <a:pt x="12580" y="15135"/>
                  </a:lnTo>
                  <a:lnTo>
                    <a:pt x="12726" y="15330"/>
                  </a:lnTo>
                  <a:lnTo>
                    <a:pt x="12896" y="15525"/>
                  </a:lnTo>
                  <a:lnTo>
                    <a:pt x="13067" y="15695"/>
                  </a:lnTo>
                  <a:lnTo>
                    <a:pt x="13310" y="15865"/>
                  </a:lnTo>
                  <a:lnTo>
                    <a:pt x="12702" y="16084"/>
                  </a:lnTo>
                  <a:lnTo>
                    <a:pt x="12239" y="15719"/>
                  </a:lnTo>
                  <a:lnTo>
                    <a:pt x="11972" y="15476"/>
                  </a:lnTo>
                  <a:lnTo>
                    <a:pt x="11826" y="15354"/>
                  </a:lnTo>
                  <a:lnTo>
                    <a:pt x="11655" y="15257"/>
                  </a:lnTo>
                  <a:lnTo>
                    <a:pt x="11631" y="15257"/>
                  </a:lnTo>
                  <a:lnTo>
                    <a:pt x="11607" y="15281"/>
                  </a:lnTo>
                  <a:lnTo>
                    <a:pt x="11607" y="15354"/>
                  </a:lnTo>
                  <a:lnTo>
                    <a:pt x="11631" y="15427"/>
                  </a:lnTo>
                  <a:lnTo>
                    <a:pt x="11704" y="15573"/>
                  </a:lnTo>
                  <a:lnTo>
                    <a:pt x="11801" y="15719"/>
                  </a:lnTo>
                  <a:lnTo>
                    <a:pt x="11899" y="15841"/>
                  </a:lnTo>
                  <a:lnTo>
                    <a:pt x="12093" y="16036"/>
                  </a:lnTo>
                  <a:lnTo>
                    <a:pt x="12312" y="16206"/>
                  </a:lnTo>
                  <a:lnTo>
                    <a:pt x="11826" y="16303"/>
                  </a:lnTo>
                  <a:lnTo>
                    <a:pt x="11801" y="16303"/>
                  </a:lnTo>
                  <a:lnTo>
                    <a:pt x="11558" y="16036"/>
                  </a:lnTo>
                  <a:lnTo>
                    <a:pt x="11291" y="15768"/>
                  </a:lnTo>
                  <a:lnTo>
                    <a:pt x="11169" y="15671"/>
                  </a:lnTo>
                  <a:lnTo>
                    <a:pt x="11047" y="15573"/>
                  </a:lnTo>
                  <a:lnTo>
                    <a:pt x="10901" y="15500"/>
                  </a:lnTo>
                  <a:lnTo>
                    <a:pt x="10828" y="15476"/>
                  </a:lnTo>
                  <a:lnTo>
                    <a:pt x="10731" y="15476"/>
                  </a:lnTo>
                  <a:lnTo>
                    <a:pt x="10731" y="15500"/>
                  </a:lnTo>
                  <a:lnTo>
                    <a:pt x="10780" y="15646"/>
                  </a:lnTo>
                  <a:lnTo>
                    <a:pt x="10853" y="15768"/>
                  </a:lnTo>
                  <a:lnTo>
                    <a:pt x="11072" y="15987"/>
                  </a:lnTo>
                  <a:lnTo>
                    <a:pt x="11437" y="16376"/>
                  </a:lnTo>
                  <a:lnTo>
                    <a:pt x="11072" y="16425"/>
                  </a:lnTo>
                  <a:lnTo>
                    <a:pt x="10682" y="16474"/>
                  </a:lnTo>
                  <a:lnTo>
                    <a:pt x="10682" y="16401"/>
                  </a:lnTo>
                  <a:lnTo>
                    <a:pt x="10634" y="16328"/>
                  </a:lnTo>
                  <a:lnTo>
                    <a:pt x="10463" y="16133"/>
                  </a:lnTo>
                  <a:lnTo>
                    <a:pt x="10269" y="15938"/>
                  </a:lnTo>
                  <a:lnTo>
                    <a:pt x="10050" y="15768"/>
                  </a:lnTo>
                  <a:lnTo>
                    <a:pt x="9831" y="15598"/>
                  </a:lnTo>
                  <a:lnTo>
                    <a:pt x="9806" y="15598"/>
                  </a:lnTo>
                  <a:lnTo>
                    <a:pt x="9782" y="15622"/>
                  </a:lnTo>
                  <a:lnTo>
                    <a:pt x="9806" y="15744"/>
                  </a:lnTo>
                  <a:lnTo>
                    <a:pt x="9855" y="15865"/>
                  </a:lnTo>
                  <a:lnTo>
                    <a:pt x="9904" y="15987"/>
                  </a:lnTo>
                  <a:lnTo>
                    <a:pt x="9977" y="16084"/>
                  </a:lnTo>
                  <a:lnTo>
                    <a:pt x="10123" y="16303"/>
                  </a:lnTo>
                  <a:lnTo>
                    <a:pt x="10317" y="16474"/>
                  </a:lnTo>
                  <a:lnTo>
                    <a:pt x="9685" y="16474"/>
                  </a:lnTo>
                  <a:lnTo>
                    <a:pt x="9612" y="16352"/>
                  </a:lnTo>
                  <a:lnTo>
                    <a:pt x="9563" y="16255"/>
                  </a:lnTo>
                  <a:lnTo>
                    <a:pt x="9393" y="16060"/>
                  </a:lnTo>
                  <a:lnTo>
                    <a:pt x="9222" y="15817"/>
                  </a:lnTo>
                  <a:lnTo>
                    <a:pt x="9125" y="15695"/>
                  </a:lnTo>
                  <a:lnTo>
                    <a:pt x="9028" y="15598"/>
                  </a:lnTo>
                  <a:lnTo>
                    <a:pt x="8979" y="15598"/>
                  </a:lnTo>
                  <a:lnTo>
                    <a:pt x="8955" y="15622"/>
                  </a:lnTo>
                  <a:lnTo>
                    <a:pt x="8955" y="15744"/>
                  </a:lnTo>
                  <a:lnTo>
                    <a:pt x="8979" y="15865"/>
                  </a:lnTo>
                  <a:lnTo>
                    <a:pt x="9003" y="15987"/>
                  </a:lnTo>
                  <a:lnTo>
                    <a:pt x="9052" y="16109"/>
                  </a:lnTo>
                  <a:lnTo>
                    <a:pt x="9247" y="16449"/>
                  </a:lnTo>
                  <a:lnTo>
                    <a:pt x="9247" y="16449"/>
                  </a:lnTo>
                  <a:lnTo>
                    <a:pt x="8687" y="16376"/>
                  </a:lnTo>
                  <a:lnTo>
                    <a:pt x="8614" y="16376"/>
                  </a:lnTo>
                  <a:lnTo>
                    <a:pt x="8590" y="16328"/>
                  </a:lnTo>
                  <a:lnTo>
                    <a:pt x="8492" y="16230"/>
                  </a:lnTo>
                  <a:lnTo>
                    <a:pt x="8419" y="16109"/>
                  </a:lnTo>
                  <a:lnTo>
                    <a:pt x="8346" y="15841"/>
                  </a:lnTo>
                  <a:lnTo>
                    <a:pt x="8273" y="15646"/>
                  </a:lnTo>
                  <a:lnTo>
                    <a:pt x="8200" y="15573"/>
                  </a:lnTo>
                  <a:lnTo>
                    <a:pt x="8152" y="15549"/>
                  </a:lnTo>
                  <a:lnTo>
                    <a:pt x="8103" y="15549"/>
                  </a:lnTo>
                  <a:lnTo>
                    <a:pt x="8079" y="15598"/>
                  </a:lnTo>
                  <a:lnTo>
                    <a:pt x="8054" y="15646"/>
                  </a:lnTo>
                  <a:lnTo>
                    <a:pt x="8054" y="15792"/>
                  </a:lnTo>
                  <a:lnTo>
                    <a:pt x="8079" y="15938"/>
                  </a:lnTo>
                  <a:lnTo>
                    <a:pt x="8103" y="16060"/>
                  </a:lnTo>
                  <a:lnTo>
                    <a:pt x="8176" y="16279"/>
                  </a:lnTo>
                  <a:lnTo>
                    <a:pt x="7762" y="16157"/>
                  </a:lnTo>
                  <a:lnTo>
                    <a:pt x="7714" y="16084"/>
                  </a:lnTo>
                  <a:lnTo>
                    <a:pt x="7665" y="15963"/>
                  </a:lnTo>
                  <a:lnTo>
                    <a:pt x="7592" y="15817"/>
                  </a:lnTo>
                  <a:lnTo>
                    <a:pt x="7543" y="15695"/>
                  </a:lnTo>
                  <a:lnTo>
                    <a:pt x="7519" y="15549"/>
                  </a:lnTo>
                  <a:lnTo>
                    <a:pt x="7495" y="15549"/>
                  </a:lnTo>
                  <a:lnTo>
                    <a:pt x="7470" y="15671"/>
                  </a:lnTo>
                  <a:lnTo>
                    <a:pt x="7446" y="15792"/>
                  </a:lnTo>
                  <a:lnTo>
                    <a:pt x="7446" y="15938"/>
                  </a:lnTo>
                  <a:lnTo>
                    <a:pt x="7470" y="16060"/>
                  </a:lnTo>
                  <a:lnTo>
                    <a:pt x="6984" y="15841"/>
                  </a:lnTo>
                  <a:lnTo>
                    <a:pt x="6984" y="15792"/>
                  </a:lnTo>
                  <a:lnTo>
                    <a:pt x="6911" y="15646"/>
                  </a:lnTo>
                  <a:lnTo>
                    <a:pt x="6813" y="15549"/>
                  </a:lnTo>
                  <a:lnTo>
                    <a:pt x="6789" y="15549"/>
                  </a:lnTo>
                  <a:lnTo>
                    <a:pt x="6740" y="15622"/>
                  </a:lnTo>
                  <a:lnTo>
                    <a:pt x="6716" y="15695"/>
                  </a:lnTo>
                  <a:lnTo>
                    <a:pt x="6375" y="15476"/>
                  </a:lnTo>
                  <a:lnTo>
                    <a:pt x="6035" y="15233"/>
                  </a:lnTo>
                  <a:lnTo>
                    <a:pt x="5718" y="14965"/>
                  </a:lnTo>
                  <a:lnTo>
                    <a:pt x="5451" y="14649"/>
                  </a:lnTo>
                  <a:lnTo>
                    <a:pt x="5159" y="14284"/>
                  </a:lnTo>
                  <a:lnTo>
                    <a:pt x="4915" y="13894"/>
                  </a:lnTo>
                  <a:lnTo>
                    <a:pt x="4696" y="13505"/>
                  </a:lnTo>
                  <a:lnTo>
                    <a:pt x="4502" y="13091"/>
                  </a:lnTo>
                  <a:lnTo>
                    <a:pt x="4356" y="12653"/>
                  </a:lnTo>
                  <a:lnTo>
                    <a:pt x="4234" y="12215"/>
                  </a:lnTo>
                  <a:lnTo>
                    <a:pt x="4112" y="11777"/>
                  </a:lnTo>
                  <a:lnTo>
                    <a:pt x="4064" y="11315"/>
                  </a:lnTo>
                  <a:lnTo>
                    <a:pt x="4015" y="10926"/>
                  </a:lnTo>
                  <a:lnTo>
                    <a:pt x="3991" y="10561"/>
                  </a:lnTo>
                  <a:lnTo>
                    <a:pt x="4015" y="10171"/>
                  </a:lnTo>
                  <a:lnTo>
                    <a:pt x="4039" y="9782"/>
                  </a:lnTo>
                  <a:lnTo>
                    <a:pt x="4088" y="9393"/>
                  </a:lnTo>
                  <a:lnTo>
                    <a:pt x="4137" y="9028"/>
                  </a:lnTo>
                  <a:lnTo>
                    <a:pt x="4234" y="8663"/>
                  </a:lnTo>
                  <a:lnTo>
                    <a:pt x="4331" y="8274"/>
                  </a:lnTo>
                  <a:lnTo>
                    <a:pt x="4453" y="7909"/>
                  </a:lnTo>
                  <a:lnTo>
                    <a:pt x="4599" y="7568"/>
                  </a:lnTo>
                  <a:lnTo>
                    <a:pt x="4769" y="7227"/>
                  </a:lnTo>
                  <a:lnTo>
                    <a:pt x="4940" y="6887"/>
                  </a:lnTo>
                  <a:lnTo>
                    <a:pt x="5134" y="6546"/>
                  </a:lnTo>
                  <a:lnTo>
                    <a:pt x="5353" y="6230"/>
                  </a:lnTo>
                  <a:lnTo>
                    <a:pt x="5597" y="5913"/>
                  </a:lnTo>
                  <a:lnTo>
                    <a:pt x="5840" y="5621"/>
                  </a:lnTo>
                  <a:lnTo>
                    <a:pt x="6083" y="5354"/>
                  </a:lnTo>
                  <a:lnTo>
                    <a:pt x="6351" y="5110"/>
                  </a:lnTo>
                  <a:lnTo>
                    <a:pt x="6643" y="4891"/>
                  </a:lnTo>
                  <a:lnTo>
                    <a:pt x="6935" y="4721"/>
                  </a:lnTo>
                  <a:lnTo>
                    <a:pt x="7227" y="4526"/>
                  </a:lnTo>
                  <a:lnTo>
                    <a:pt x="7543" y="4380"/>
                  </a:lnTo>
                  <a:lnTo>
                    <a:pt x="8225" y="4088"/>
                  </a:lnTo>
                  <a:lnTo>
                    <a:pt x="8784" y="3845"/>
                  </a:lnTo>
                  <a:lnTo>
                    <a:pt x="9368" y="3675"/>
                  </a:lnTo>
                  <a:lnTo>
                    <a:pt x="9636" y="3602"/>
                  </a:lnTo>
                  <a:lnTo>
                    <a:pt x="9660" y="3650"/>
                  </a:lnTo>
                  <a:lnTo>
                    <a:pt x="9685" y="3699"/>
                  </a:lnTo>
                  <a:lnTo>
                    <a:pt x="9733" y="3723"/>
                  </a:lnTo>
                  <a:lnTo>
                    <a:pt x="9806" y="3723"/>
                  </a:lnTo>
                  <a:lnTo>
                    <a:pt x="10171" y="3626"/>
                  </a:lnTo>
                  <a:lnTo>
                    <a:pt x="10536" y="3577"/>
                  </a:lnTo>
                  <a:lnTo>
                    <a:pt x="10585" y="3626"/>
                  </a:lnTo>
                  <a:lnTo>
                    <a:pt x="10634" y="3650"/>
                  </a:lnTo>
                  <a:lnTo>
                    <a:pt x="10682" y="3626"/>
                  </a:lnTo>
                  <a:lnTo>
                    <a:pt x="10707" y="3602"/>
                  </a:lnTo>
                  <a:lnTo>
                    <a:pt x="10731" y="3577"/>
                  </a:lnTo>
                  <a:close/>
                  <a:moveTo>
                    <a:pt x="9977" y="3237"/>
                  </a:moveTo>
                  <a:lnTo>
                    <a:pt x="9733" y="3261"/>
                  </a:lnTo>
                  <a:lnTo>
                    <a:pt x="9490" y="3310"/>
                  </a:lnTo>
                  <a:lnTo>
                    <a:pt x="9028" y="3431"/>
                  </a:lnTo>
                  <a:lnTo>
                    <a:pt x="8638" y="3577"/>
                  </a:lnTo>
                  <a:lnTo>
                    <a:pt x="7957" y="3821"/>
                  </a:lnTo>
                  <a:lnTo>
                    <a:pt x="7324" y="4113"/>
                  </a:lnTo>
                  <a:lnTo>
                    <a:pt x="7008" y="4283"/>
                  </a:lnTo>
                  <a:lnTo>
                    <a:pt x="6692" y="4453"/>
                  </a:lnTo>
                  <a:lnTo>
                    <a:pt x="6400" y="4648"/>
                  </a:lnTo>
                  <a:lnTo>
                    <a:pt x="6108" y="4867"/>
                  </a:lnTo>
                  <a:lnTo>
                    <a:pt x="5791" y="5159"/>
                  </a:lnTo>
                  <a:lnTo>
                    <a:pt x="5499" y="5451"/>
                  </a:lnTo>
                  <a:lnTo>
                    <a:pt x="5232" y="5767"/>
                  </a:lnTo>
                  <a:lnTo>
                    <a:pt x="4988" y="6108"/>
                  </a:lnTo>
                  <a:lnTo>
                    <a:pt x="4745" y="6473"/>
                  </a:lnTo>
                  <a:lnTo>
                    <a:pt x="4526" y="6838"/>
                  </a:lnTo>
                  <a:lnTo>
                    <a:pt x="4356" y="7203"/>
                  </a:lnTo>
                  <a:lnTo>
                    <a:pt x="4185" y="7592"/>
                  </a:lnTo>
                  <a:lnTo>
                    <a:pt x="4039" y="8006"/>
                  </a:lnTo>
                  <a:lnTo>
                    <a:pt x="3918" y="8420"/>
                  </a:lnTo>
                  <a:lnTo>
                    <a:pt x="3796" y="8833"/>
                  </a:lnTo>
                  <a:lnTo>
                    <a:pt x="3723" y="9247"/>
                  </a:lnTo>
                  <a:lnTo>
                    <a:pt x="3674" y="9660"/>
                  </a:lnTo>
                  <a:lnTo>
                    <a:pt x="3626" y="10074"/>
                  </a:lnTo>
                  <a:lnTo>
                    <a:pt x="3626" y="10488"/>
                  </a:lnTo>
                  <a:lnTo>
                    <a:pt x="3626" y="10901"/>
                  </a:lnTo>
                  <a:lnTo>
                    <a:pt x="3650" y="11315"/>
                  </a:lnTo>
                  <a:lnTo>
                    <a:pt x="3699" y="11704"/>
                  </a:lnTo>
                  <a:lnTo>
                    <a:pt x="3772" y="12094"/>
                  </a:lnTo>
                  <a:lnTo>
                    <a:pt x="3869" y="12483"/>
                  </a:lnTo>
                  <a:lnTo>
                    <a:pt x="3991" y="12872"/>
                  </a:lnTo>
                  <a:lnTo>
                    <a:pt x="4137" y="13262"/>
                  </a:lnTo>
                  <a:lnTo>
                    <a:pt x="4307" y="13627"/>
                  </a:lnTo>
                  <a:lnTo>
                    <a:pt x="4477" y="13967"/>
                  </a:lnTo>
                  <a:lnTo>
                    <a:pt x="4696" y="14332"/>
                  </a:lnTo>
                  <a:lnTo>
                    <a:pt x="4915" y="14649"/>
                  </a:lnTo>
                  <a:lnTo>
                    <a:pt x="5183" y="14965"/>
                  </a:lnTo>
                  <a:lnTo>
                    <a:pt x="5451" y="15257"/>
                  </a:lnTo>
                  <a:lnTo>
                    <a:pt x="5743" y="15525"/>
                  </a:lnTo>
                  <a:lnTo>
                    <a:pt x="6035" y="15768"/>
                  </a:lnTo>
                  <a:lnTo>
                    <a:pt x="6375" y="15987"/>
                  </a:lnTo>
                  <a:lnTo>
                    <a:pt x="6716" y="16182"/>
                  </a:lnTo>
                  <a:lnTo>
                    <a:pt x="6765" y="16230"/>
                  </a:lnTo>
                  <a:lnTo>
                    <a:pt x="6838" y="16230"/>
                  </a:lnTo>
                  <a:lnTo>
                    <a:pt x="6862" y="16255"/>
                  </a:lnTo>
                  <a:lnTo>
                    <a:pt x="7276" y="16425"/>
                  </a:lnTo>
                  <a:lnTo>
                    <a:pt x="7738" y="16595"/>
                  </a:lnTo>
                  <a:lnTo>
                    <a:pt x="8176" y="16717"/>
                  </a:lnTo>
                  <a:lnTo>
                    <a:pt x="8638" y="16814"/>
                  </a:lnTo>
                  <a:lnTo>
                    <a:pt x="9101" y="16887"/>
                  </a:lnTo>
                  <a:lnTo>
                    <a:pt x="9563" y="16936"/>
                  </a:lnTo>
                  <a:lnTo>
                    <a:pt x="10025" y="16960"/>
                  </a:lnTo>
                  <a:lnTo>
                    <a:pt x="10488" y="16936"/>
                  </a:lnTo>
                  <a:lnTo>
                    <a:pt x="10974" y="16912"/>
                  </a:lnTo>
                  <a:lnTo>
                    <a:pt x="11437" y="16839"/>
                  </a:lnTo>
                  <a:lnTo>
                    <a:pt x="11899" y="16766"/>
                  </a:lnTo>
                  <a:lnTo>
                    <a:pt x="12337" y="16644"/>
                  </a:lnTo>
                  <a:lnTo>
                    <a:pt x="12799" y="16522"/>
                  </a:lnTo>
                  <a:lnTo>
                    <a:pt x="13237" y="16352"/>
                  </a:lnTo>
                  <a:lnTo>
                    <a:pt x="13675" y="16182"/>
                  </a:lnTo>
                  <a:lnTo>
                    <a:pt x="14089" y="15963"/>
                  </a:lnTo>
                  <a:lnTo>
                    <a:pt x="14575" y="15671"/>
                  </a:lnTo>
                  <a:lnTo>
                    <a:pt x="15038" y="15354"/>
                  </a:lnTo>
                  <a:lnTo>
                    <a:pt x="15451" y="15014"/>
                  </a:lnTo>
                  <a:lnTo>
                    <a:pt x="15816" y="14624"/>
                  </a:lnTo>
                  <a:lnTo>
                    <a:pt x="16157" y="14186"/>
                  </a:lnTo>
                  <a:lnTo>
                    <a:pt x="16473" y="13748"/>
                  </a:lnTo>
                  <a:lnTo>
                    <a:pt x="16741" y="13286"/>
                  </a:lnTo>
                  <a:lnTo>
                    <a:pt x="16960" y="12799"/>
                  </a:lnTo>
                  <a:lnTo>
                    <a:pt x="17155" y="12288"/>
                  </a:lnTo>
                  <a:lnTo>
                    <a:pt x="17301" y="11777"/>
                  </a:lnTo>
                  <a:lnTo>
                    <a:pt x="17398" y="11242"/>
                  </a:lnTo>
                  <a:lnTo>
                    <a:pt x="17447" y="10707"/>
                  </a:lnTo>
                  <a:lnTo>
                    <a:pt x="17471" y="10147"/>
                  </a:lnTo>
                  <a:lnTo>
                    <a:pt x="17447" y="9587"/>
                  </a:lnTo>
                  <a:lnTo>
                    <a:pt x="17374" y="9052"/>
                  </a:lnTo>
                  <a:lnTo>
                    <a:pt x="17276" y="8493"/>
                  </a:lnTo>
                  <a:lnTo>
                    <a:pt x="17106" y="7957"/>
                  </a:lnTo>
                  <a:lnTo>
                    <a:pt x="16887" y="7422"/>
                  </a:lnTo>
                  <a:lnTo>
                    <a:pt x="16619" y="6911"/>
                  </a:lnTo>
                  <a:lnTo>
                    <a:pt x="16327" y="6400"/>
                  </a:lnTo>
                  <a:lnTo>
                    <a:pt x="15987" y="5938"/>
                  </a:lnTo>
                  <a:lnTo>
                    <a:pt x="15597" y="5500"/>
                  </a:lnTo>
                  <a:lnTo>
                    <a:pt x="15184" y="5110"/>
                  </a:lnTo>
                  <a:lnTo>
                    <a:pt x="14746" y="4745"/>
                  </a:lnTo>
                  <a:lnTo>
                    <a:pt x="14502" y="4551"/>
                  </a:lnTo>
                  <a:lnTo>
                    <a:pt x="14235" y="4380"/>
                  </a:lnTo>
                  <a:lnTo>
                    <a:pt x="13651" y="4088"/>
                  </a:lnTo>
                  <a:lnTo>
                    <a:pt x="13067" y="3796"/>
                  </a:lnTo>
                  <a:lnTo>
                    <a:pt x="12483" y="3577"/>
                  </a:lnTo>
                  <a:lnTo>
                    <a:pt x="11996" y="3431"/>
                  </a:lnTo>
                  <a:lnTo>
                    <a:pt x="11461" y="3334"/>
                  </a:lnTo>
                  <a:lnTo>
                    <a:pt x="11218" y="3285"/>
                  </a:lnTo>
                  <a:lnTo>
                    <a:pt x="10415" y="3285"/>
                  </a:lnTo>
                  <a:lnTo>
                    <a:pt x="10196" y="3237"/>
                  </a:lnTo>
                  <a:close/>
                  <a:moveTo>
                    <a:pt x="13675" y="16912"/>
                  </a:moveTo>
                  <a:lnTo>
                    <a:pt x="13626" y="16936"/>
                  </a:lnTo>
                  <a:lnTo>
                    <a:pt x="13578" y="16984"/>
                  </a:lnTo>
                  <a:lnTo>
                    <a:pt x="13553" y="17057"/>
                  </a:lnTo>
                  <a:lnTo>
                    <a:pt x="13553" y="17106"/>
                  </a:lnTo>
                  <a:lnTo>
                    <a:pt x="13578" y="17252"/>
                  </a:lnTo>
                  <a:lnTo>
                    <a:pt x="13724" y="17495"/>
                  </a:lnTo>
                  <a:lnTo>
                    <a:pt x="13772" y="17666"/>
                  </a:lnTo>
                  <a:lnTo>
                    <a:pt x="13870" y="17812"/>
                  </a:lnTo>
                  <a:lnTo>
                    <a:pt x="13943" y="17885"/>
                  </a:lnTo>
                  <a:lnTo>
                    <a:pt x="13991" y="17958"/>
                  </a:lnTo>
                  <a:lnTo>
                    <a:pt x="14089" y="17982"/>
                  </a:lnTo>
                  <a:lnTo>
                    <a:pt x="14162" y="18006"/>
                  </a:lnTo>
                  <a:lnTo>
                    <a:pt x="14210" y="17982"/>
                  </a:lnTo>
                  <a:lnTo>
                    <a:pt x="14259" y="17958"/>
                  </a:lnTo>
                  <a:lnTo>
                    <a:pt x="14332" y="17885"/>
                  </a:lnTo>
                  <a:lnTo>
                    <a:pt x="14356" y="17787"/>
                  </a:lnTo>
                  <a:lnTo>
                    <a:pt x="14356" y="17739"/>
                  </a:lnTo>
                  <a:lnTo>
                    <a:pt x="14332" y="17690"/>
                  </a:lnTo>
                  <a:lnTo>
                    <a:pt x="14259" y="17593"/>
                  </a:lnTo>
                  <a:lnTo>
                    <a:pt x="14162" y="17495"/>
                  </a:lnTo>
                  <a:lnTo>
                    <a:pt x="13991" y="17228"/>
                  </a:lnTo>
                  <a:lnTo>
                    <a:pt x="13918" y="17082"/>
                  </a:lnTo>
                  <a:lnTo>
                    <a:pt x="13870" y="17033"/>
                  </a:lnTo>
                  <a:lnTo>
                    <a:pt x="13821" y="16960"/>
                  </a:lnTo>
                  <a:lnTo>
                    <a:pt x="13748" y="16936"/>
                  </a:lnTo>
                  <a:lnTo>
                    <a:pt x="13675" y="16912"/>
                  </a:lnTo>
                  <a:close/>
                  <a:moveTo>
                    <a:pt x="7008" y="17009"/>
                  </a:moveTo>
                  <a:lnTo>
                    <a:pt x="6911" y="17057"/>
                  </a:lnTo>
                  <a:lnTo>
                    <a:pt x="6813" y="17155"/>
                  </a:lnTo>
                  <a:lnTo>
                    <a:pt x="6716" y="17374"/>
                  </a:lnTo>
                  <a:lnTo>
                    <a:pt x="6570" y="17666"/>
                  </a:lnTo>
                  <a:lnTo>
                    <a:pt x="6521" y="17812"/>
                  </a:lnTo>
                  <a:lnTo>
                    <a:pt x="6497" y="17885"/>
                  </a:lnTo>
                  <a:lnTo>
                    <a:pt x="6521" y="17958"/>
                  </a:lnTo>
                  <a:lnTo>
                    <a:pt x="6546" y="18006"/>
                  </a:lnTo>
                  <a:lnTo>
                    <a:pt x="6594" y="18055"/>
                  </a:lnTo>
                  <a:lnTo>
                    <a:pt x="6667" y="18079"/>
                  </a:lnTo>
                  <a:lnTo>
                    <a:pt x="6740" y="18079"/>
                  </a:lnTo>
                  <a:lnTo>
                    <a:pt x="6789" y="18055"/>
                  </a:lnTo>
                  <a:lnTo>
                    <a:pt x="6862" y="18006"/>
                  </a:lnTo>
                  <a:lnTo>
                    <a:pt x="6935" y="17885"/>
                  </a:lnTo>
                  <a:lnTo>
                    <a:pt x="7008" y="17739"/>
                  </a:lnTo>
                  <a:lnTo>
                    <a:pt x="7057" y="17593"/>
                  </a:lnTo>
                  <a:lnTo>
                    <a:pt x="7154" y="17349"/>
                  </a:lnTo>
                  <a:lnTo>
                    <a:pt x="7178" y="17228"/>
                  </a:lnTo>
                  <a:lnTo>
                    <a:pt x="7178" y="17106"/>
                  </a:lnTo>
                  <a:lnTo>
                    <a:pt x="7154" y="17057"/>
                  </a:lnTo>
                  <a:lnTo>
                    <a:pt x="7105" y="17033"/>
                  </a:lnTo>
                  <a:lnTo>
                    <a:pt x="7057" y="17009"/>
                  </a:lnTo>
                  <a:close/>
                  <a:moveTo>
                    <a:pt x="5694" y="16328"/>
                  </a:moveTo>
                  <a:lnTo>
                    <a:pt x="5597" y="16352"/>
                  </a:lnTo>
                  <a:lnTo>
                    <a:pt x="5524" y="16425"/>
                  </a:lnTo>
                  <a:lnTo>
                    <a:pt x="5159" y="16887"/>
                  </a:lnTo>
                  <a:lnTo>
                    <a:pt x="4745" y="17349"/>
                  </a:lnTo>
                  <a:lnTo>
                    <a:pt x="4307" y="17787"/>
                  </a:lnTo>
                  <a:lnTo>
                    <a:pt x="3869" y="18225"/>
                  </a:lnTo>
                  <a:lnTo>
                    <a:pt x="3820" y="18250"/>
                  </a:lnTo>
                  <a:lnTo>
                    <a:pt x="3820" y="18298"/>
                  </a:lnTo>
                  <a:lnTo>
                    <a:pt x="3820" y="18347"/>
                  </a:lnTo>
                  <a:lnTo>
                    <a:pt x="3845" y="18396"/>
                  </a:lnTo>
                  <a:lnTo>
                    <a:pt x="3893" y="18444"/>
                  </a:lnTo>
                  <a:lnTo>
                    <a:pt x="3942" y="18469"/>
                  </a:lnTo>
                  <a:lnTo>
                    <a:pt x="3991" y="18469"/>
                  </a:lnTo>
                  <a:lnTo>
                    <a:pt x="4161" y="18420"/>
                  </a:lnTo>
                  <a:lnTo>
                    <a:pt x="4283" y="18347"/>
                  </a:lnTo>
                  <a:lnTo>
                    <a:pt x="4429" y="18250"/>
                  </a:lnTo>
                  <a:lnTo>
                    <a:pt x="4550" y="18152"/>
                  </a:lnTo>
                  <a:lnTo>
                    <a:pt x="4794" y="17909"/>
                  </a:lnTo>
                  <a:lnTo>
                    <a:pt x="5013" y="17690"/>
                  </a:lnTo>
                  <a:lnTo>
                    <a:pt x="5499" y="17203"/>
                  </a:lnTo>
                  <a:lnTo>
                    <a:pt x="5718" y="16936"/>
                  </a:lnTo>
                  <a:lnTo>
                    <a:pt x="5937" y="16668"/>
                  </a:lnTo>
                  <a:lnTo>
                    <a:pt x="5986" y="16571"/>
                  </a:lnTo>
                  <a:lnTo>
                    <a:pt x="5962" y="16498"/>
                  </a:lnTo>
                  <a:lnTo>
                    <a:pt x="5937" y="16425"/>
                  </a:lnTo>
                  <a:lnTo>
                    <a:pt x="5864" y="16376"/>
                  </a:lnTo>
                  <a:lnTo>
                    <a:pt x="5791" y="16328"/>
                  </a:lnTo>
                  <a:close/>
                  <a:moveTo>
                    <a:pt x="15013" y="15987"/>
                  </a:moveTo>
                  <a:lnTo>
                    <a:pt x="14965" y="16011"/>
                  </a:lnTo>
                  <a:lnTo>
                    <a:pt x="14940" y="16084"/>
                  </a:lnTo>
                  <a:lnTo>
                    <a:pt x="14940" y="16133"/>
                  </a:lnTo>
                  <a:lnTo>
                    <a:pt x="14989" y="16303"/>
                  </a:lnTo>
                  <a:lnTo>
                    <a:pt x="15038" y="16449"/>
                  </a:lnTo>
                  <a:lnTo>
                    <a:pt x="15208" y="16717"/>
                  </a:lnTo>
                  <a:lnTo>
                    <a:pt x="15427" y="17082"/>
                  </a:lnTo>
                  <a:lnTo>
                    <a:pt x="15524" y="17252"/>
                  </a:lnTo>
                  <a:lnTo>
                    <a:pt x="15646" y="17422"/>
                  </a:lnTo>
                  <a:lnTo>
                    <a:pt x="16108" y="17933"/>
                  </a:lnTo>
                  <a:lnTo>
                    <a:pt x="16327" y="18225"/>
                  </a:lnTo>
                  <a:lnTo>
                    <a:pt x="16400" y="18371"/>
                  </a:lnTo>
                  <a:lnTo>
                    <a:pt x="16473" y="18517"/>
                  </a:lnTo>
                  <a:lnTo>
                    <a:pt x="16522" y="18590"/>
                  </a:lnTo>
                  <a:lnTo>
                    <a:pt x="16595" y="18639"/>
                  </a:lnTo>
                  <a:lnTo>
                    <a:pt x="16668" y="18688"/>
                  </a:lnTo>
                  <a:lnTo>
                    <a:pt x="16765" y="18688"/>
                  </a:lnTo>
                  <a:lnTo>
                    <a:pt x="16838" y="18663"/>
                  </a:lnTo>
                  <a:lnTo>
                    <a:pt x="16887" y="18615"/>
                  </a:lnTo>
                  <a:lnTo>
                    <a:pt x="16936" y="18566"/>
                  </a:lnTo>
                  <a:lnTo>
                    <a:pt x="16936" y="18469"/>
                  </a:lnTo>
                  <a:lnTo>
                    <a:pt x="16911" y="18298"/>
                  </a:lnTo>
                  <a:lnTo>
                    <a:pt x="16838" y="18128"/>
                  </a:lnTo>
                  <a:lnTo>
                    <a:pt x="16765" y="17982"/>
                  </a:lnTo>
                  <a:lnTo>
                    <a:pt x="16668" y="17836"/>
                  </a:lnTo>
                  <a:lnTo>
                    <a:pt x="16449" y="17568"/>
                  </a:lnTo>
                  <a:lnTo>
                    <a:pt x="16206" y="17325"/>
                  </a:lnTo>
                  <a:lnTo>
                    <a:pt x="16060" y="17155"/>
                  </a:lnTo>
                  <a:lnTo>
                    <a:pt x="15938" y="16984"/>
                  </a:lnTo>
                  <a:lnTo>
                    <a:pt x="15695" y="16595"/>
                  </a:lnTo>
                  <a:lnTo>
                    <a:pt x="15573" y="16401"/>
                  </a:lnTo>
                  <a:lnTo>
                    <a:pt x="15427" y="16230"/>
                  </a:lnTo>
                  <a:lnTo>
                    <a:pt x="15281" y="16109"/>
                  </a:lnTo>
                  <a:lnTo>
                    <a:pt x="15086" y="15987"/>
                  </a:lnTo>
                  <a:close/>
                  <a:moveTo>
                    <a:pt x="10439" y="17666"/>
                  </a:moveTo>
                  <a:lnTo>
                    <a:pt x="10342" y="17787"/>
                  </a:lnTo>
                  <a:lnTo>
                    <a:pt x="10293" y="17909"/>
                  </a:lnTo>
                  <a:lnTo>
                    <a:pt x="10244" y="18055"/>
                  </a:lnTo>
                  <a:lnTo>
                    <a:pt x="10244" y="18201"/>
                  </a:lnTo>
                  <a:lnTo>
                    <a:pt x="10196" y="18517"/>
                  </a:lnTo>
                  <a:lnTo>
                    <a:pt x="10196" y="18688"/>
                  </a:lnTo>
                  <a:lnTo>
                    <a:pt x="10244" y="18834"/>
                  </a:lnTo>
                  <a:lnTo>
                    <a:pt x="10293" y="18882"/>
                  </a:lnTo>
                  <a:lnTo>
                    <a:pt x="10342" y="18907"/>
                  </a:lnTo>
                  <a:lnTo>
                    <a:pt x="10415" y="18882"/>
                  </a:lnTo>
                  <a:lnTo>
                    <a:pt x="10463" y="18858"/>
                  </a:lnTo>
                  <a:lnTo>
                    <a:pt x="10512" y="18809"/>
                  </a:lnTo>
                  <a:lnTo>
                    <a:pt x="10561" y="18736"/>
                  </a:lnTo>
                  <a:lnTo>
                    <a:pt x="10585" y="18615"/>
                  </a:lnTo>
                  <a:lnTo>
                    <a:pt x="10585" y="18323"/>
                  </a:lnTo>
                  <a:lnTo>
                    <a:pt x="10609" y="18031"/>
                  </a:lnTo>
                  <a:lnTo>
                    <a:pt x="10609" y="17885"/>
                  </a:lnTo>
                  <a:lnTo>
                    <a:pt x="10585" y="17739"/>
                  </a:lnTo>
                  <a:lnTo>
                    <a:pt x="10561" y="17690"/>
                  </a:lnTo>
                  <a:lnTo>
                    <a:pt x="10536" y="17666"/>
                  </a:lnTo>
                  <a:close/>
                  <a:moveTo>
                    <a:pt x="8638" y="17349"/>
                  </a:moveTo>
                  <a:lnTo>
                    <a:pt x="8492" y="17471"/>
                  </a:lnTo>
                  <a:lnTo>
                    <a:pt x="8395" y="17593"/>
                  </a:lnTo>
                  <a:lnTo>
                    <a:pt x="8322" y="17739"/>
                  </a:lnTo>
                  <a:lnTo>
                    <a:pt x="8249" y="17909"/>
                  </a:lnTo>
                  <a:lnTo>
                    <a:pt x="8176" y="18250"/>
                  </a:lnTo>
                  <a:lnTo>
                    <a:pt x="8103" y="18590"/>
                  </a:lnTo>
                  <a:lnTo>
                    <a:pt x="7908" y="19369"/>
                  </a:lnTo>
                  <a:lnTo>
                    <a:pt x="7860" y="19758"/>
                  </a:lnTo>
                  <a:lnTo>
                    <a:pt x="7835" y="19953"/>
                  </a:lnTo>
                  <a:lnTo>
                    <a:pt x="7835" y="20148"/>
                  </a:lnTo>
                  <a:lnTo>
                    <a:pt x="7860" y="20221"/>
                  </a:lnTo>
                  <a:lnTo>
                    <a:pt x="7908" y="20269"/>
                  </a:lnTo>
                  <a:lnTo>
                    <a:pt x="7933" y="20318"/>
                  </a:lnTo>
                  <a:lnTo>
                    <a:pt x="8006" y="20342"/>
                  </a:lnTo>
                  <a:lnTo>
                    <a:pt x="8103" y="20342"/>
                  </a:lnTo>
                  <a:lnTo>
                    <a:pt x="8176" y="20318"/>
                  </a:lnTo>
                  <a:lnTo>
                    <a:pt x="8200" y="20245"/>
                  </a:lnTo>
                  <a:lnTo>
                    <a:pt x="8273" y="20099"/>
                  </a:lnTo>
                  <a:lnTo>
                    <a:pt x="8346" y="19929"/>
                  </a:lnTo>
                  <a:lnTo>
                    <a:pt x="8419" y="19588"/>
                  </a:lnTo>
                  <a:lnTo>
                    <a:pt x="8517" y="18882"/>
                  </a:lnTo>
                  <a:lnTo>
                    <a:pt x="8614" y="18517"/>
                  </a:lnTo>
                  <a:lnTo>
                    <a:pt x="8711" y="18152"/>
                  </a:lnTo>
                  <a:lnTo>
                    <a:pt x="8760" y="17958"/>
                  </a:lnTo>
                  <a:lnTo>
                    <a:pt x="8784" y="17763"/>
                  </a:lnTo>
                  <a:lnTo>
                    <a:pt x="8784" y="17593"/>
                  </a:lnTo>
                  <a:lnTo>
                    <a:pt x="8784" y="17422"/>
                  </a:lnTo>
                  <a:lnTo>
                    <a:pt x="8760" y="17374"/>
                  </a:lnTo>
                  <a:lnTo>
                    <a:pt x="8711" y="17349"/>
                  </a:lnTo>
                  <a:close/>
                  <a:moveTo>
                    <a:pt x="12093" y="17374"/>
                  </a:moveTo>
                  <a:lnTo>
                    <a:pt x="12045" y="17398"/>
                  </a:lnTo>
                  <a:lnTo>
                    <a:pt x="11996" y="17398"/>
                  </a:lnTo>
                  <a:lnTo>
                    <a:pt x="11947" y="17447"/>
                  </a:lnTo>
                  <a:lnTo>
                    <a:pt x="11923" y="17495"/>
                  </a:lnTo>
                  <a:lnTo>
                    <a:pt x="11923" y="17544"/>
                  </a:lnTo>
                  <a:lnTo>
                    <a:pt x="11947" y="17836"/>
                  </a:lnTo>
                  <a:lnTo>
                    <a:pt x="11972" y="18152"/>
                  </a:lnTo>
                  <a:lnTo>
                    <a:pt x="12093" y="18761"/>
                  </a:lnTo>
                  <a:lnTo>
                    <a:pt x="12166" y="19199"/>
                  </a:lnTo>
                  <a:lnTo>
                    <a:pt x="12215" y="19661"/>
                  </a:lnTo>
                  <a:lnTo>
                    <a:pt x="12239" y="19904"/>
                  </a:lnTo>
                  <a:lnTo>
                    <a:pt x="12288" y="20123"/>
                  </a:lnTo>
                  <a:lnTo>
                    <a:pt x="12337" y="20342"/>
                  </a:lnTo>
                  <a:lnTo>
                    <a:pt x="12434" y="20561"/>
                  </a:lnTo>
                  <a:lnTo>
                    <a:pt x="12483" y="20610"/>
                  </a:lnTo>
                  <a:lnTo>
                    <a:pt x="12556" y="20659"/>
                  </a:lnTo>
                  <a:lnTo>
                    <a:pt x="12629" y="20659"/>
                  </a:lnTo>
                  <a:lnTo>
                    <a:pt x="12702" y="20634"/>
                  </a:lnTo>
                  <a:lnTo>
                    <a:pt x="12775" y="20610"/>
                  </a:lnTo>
                  <a:lnTo>
                    <a:pt x="12823" y="20537"/>
                  </a:lnTo>
                  <a:lnTo>
                    <a:pt x="12848" y="20464"/>
                  </a:lnTo>
                  <a:lnTo>
                    <a:pt x="12848" y="20391"/>
                  </a:lnTo>
                  <a:lnTo>
                    <a:pt x="12750" y="19953"/>
                  </a:lnTo>
                  <a:lnTo>
                    <a:pt x="12702" y="19491"/>
                  </a:lnTo>
                  <a:lnTo>
                    <a:pt x="12629" y="19053"/>
                  </a:lnTo>
                  <a:lnTo>
                    <a:pt x="12556" y="18639"/>
                  </a:lnTo>
                  <a:lnTo>
                    <a:pt x="12483" y="18323"/>
                  </a:lnTo>
                  <a:lnTo>
                    <a:pt x="12434" y="18031"/>
                  </a:lnTo>
                  <a:lnTo>
                    <a:pt x="12361" y="17739"/>
                  </a:lnTo>
                  <a:lnTo>
                    <a:pt x="12288" y="17593"/>
                  </a:lnTo>
                  <a:lnTo>
                    <a:pt x="12239" y="17471"/>
                  </a:lnTo>
                  <a:lnTo>
                    <a:pt x="12191" y="17422"/>
                  </a:lnTo>
                  <a:lnTo>
                    <a:pt x="12142" y="17398"/>
                  </a:lnTo>
                  <a:lnTo>
                    <a:pt x="12093" y="17374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Shape 373"/>
            <p:cNvSpPr/>
            <p:nvPr/>
          </p:nvSpPr>
          <p:spPr>
            <a:xfrm>
              <a:off x="7689846" y="2385854"/>
              <a:ext cx="1052391" cy="64356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76" y="1275607"/>
            <a:ext cx="5829300" cy="869849"/>
          </a:xfrm>
        </p:spPr>
        <p:txBody>
          <a:bodyPr/>
          <a:lstStyle/>
          <a:p>
            <a:r>
              <a:rPr lang="hr-HR" dirty="0" smtClean="0"/>
              <a:t>Hvala vam na pažnji =D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76" y="2625757"/>
            <a:ext cx="5829300" cy="588599"/>
          </a:xfrm>
        </p:spPr>
        <p:txBody>
          <a:bodyPr/>
          <a:lstStyle/>
          <a:p>
            <a:r>
              <a:rPr lang="hr-HR" dirty="0" smtClean="0"/>
              <a:t>Prezentaciju napravili :</a:t>
            </a:r>
          </a:p>
          <a:p>
            <a:r>
              <a:rPr lang="hr-HR" dirty="0" smtClean="0"/>
              <a:t>-Sara </a:t>
            </a:r>
            <a:r>
              <a:rPr lang="hr-HR" dirty="0" err="1" smtClean="0"/>
              <a:t>Krivić</a:t>
            </a:r>
            <a:endParaRPr lang="hr-HR" dirty="0" smtClean="0"/>
          </a:p>
          <a:p>
            <a:r>
              <a:rPr lang="hr-HR" dirty="0" smtClean="0"/>
              <a:t>-Rafael </a:t>
            </a:r>
            <a:r>
              <a:rPr lang="hr-HR" dirty="0" err="1" smtClean="0"/>
              <a:t>Budrović</a:t>
            </a:r>
            <a:endParaRPr lang="hr-HR" dirty="0" smtClean="0"/>
          </a:p>
          <a:p>
            <a:r>
              <a:rPr lang="hr-HR" dirty="0" smtClean="0"/>
              <a:t>-Duje </a:t>
            </a:r>
            <a:r>
              <a:rPr lang="hr-HR" dirty="0" err="1" smtClean="0"/>
              <a:t>Štolfa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7"/>
            <a:ext cx="6858000" cy="470651"/>
          </a:xfrm>
        </p:spPr>
        <p:txBody>
          <a:bodyPr/>
          <a:lstStyle/>
          <a:p>
            <a:r>
              <a:rPr lang="hr-HR" sz="2100" b="1" dirty="0"/>
              <a:t>Postupak mjerenja i računanja</a:t>
            </a:r>
            <a:endParaRPr lang="hr-HR" sz="21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64" y="1113589"/>
            <a:ext cx="6172200" cy="187739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Walter Turncoat" charset="0"/>
                <a:ea typeface="Walter Turncoat" charset="0"/>
              </a:rPr>
              <a:t>Postaviti zrcalo na tlo nasuprot objekta.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Walter Turncoat" charset="0"/>
                <a:ea typeface="Walter Turncoat" charset="0"/>
              </a:rPr>
              <a:t>Učenik promatrač pomiče se od </a:t>
            </a:r>
            <a:r>
              <a:rPr lang="hr-HR" smtClean="0">
                <a:latin typeface="Walter Turncoat" charset="0"/>
                <a:ea typeface="Walter Turncoat" charset="0"/>
              </a:rPr>
              <a:t>zrcala dok u </a:t>
            </a:r>
            <a:r>
              <a:rPr lang="hr-HR" dirty="0" smtClean="0">
                <a:latin typeface="Walter Turncoat" charset="0"/>
                <a:ea typeface="Walter Turncoat" charset="0"/>
              </a:rPr>
              <a:t>njemu ne ugleda vrh objekta 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Walter Turncoat" charset="0"/>
                <a:ea typeface="Walter Turncoat" charset="0"/>
              </a:rPr>
              <a:t>Izmjeriti duljine dužina |BZ|, |ZC| i |CD|.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Walter Turncoat" charset="0"/>
                <a:ea typeface="Walter Turncoat" charset="0"/>
              </a:rPr>
              <a:t>Primjenom sličnosti trokuta izračunati nepoznatu duljinu x, odnosno duljinu dužine |AB|. </a:t>
            </a:r>
            <a:endParaRPr lang="hr-HR" dirty="0">
              <a:latin typeface="Walter Turncoat" charset="0"/>
              <a:ea typeface="Walter Turncoat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01434" y="3291830"/>
            <a:ext cx="6048672" cy="1735161"/>
            <a:chOff x="467544" y="2715766"/>
            <a:chExt cx="8064896" cy="2313548"/>
          </a:xfrm>
        </p:grpSpPr>
        <p:sp>
          <p:nvSpPr>
            <p:cNvPr id="62" name="TextBox 61"/>
            <p:cNvSpPr txBox="1"/>
            <p:nvPr/>
          </p:nvSpPr>
          <p:spPr>
            <a:xfrm>
              <a:off x="7919864" y="4659982"/>
              <a:ext cx="612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C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84368" y="350785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D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59" name="Shape 324"/>
            <p:cNvSpPr/>
            <p:nvPr/>
          </p:nvSpPr>
          <p:spPr>
            <a:xfrm>
              <a:off x="7380312" y="3579862"/>
              <a:ext cx="576064" cy="1296144"/>
            </a:xfrm>
            <a:custGeom>
              <a:avLst/>
              <a:gdLst/>
              <a:ahLst/>
              <a:cxnLst/>
              <a:rect l="0" t="0" r="0" b="0"/>
              <a:pathLst>
                <a:path w="8542" h="21073" extrusionOk="0">
                  <a:moveTo>
                    <a:pt x="4478" y="487"/>
                  </a:moveTo>
                  <a:lnTo>
                    <a:pt x="4673" y="536"/>
                  </a:lnTo>
                  <a:lnTo>
                    <a:pt x="4600" y="584"/>
                  </a:lnTo>
                  <a:lnTo>
                    <a:pt x="4527" y="657"/>
                  </a:lnTo>
                  <a:lnTo>
                    <a:pt x="4527" y="730"/>
                  </a:lnTo>
                  <a:lnTo>
                    <a:pt x="4527" y="755"/>
                  </a:lnTo>
                  <a:lnTo>
                    <a:pt x="4697" y="755"/>
                  </a:lnTo>
                  <a:lnTo>
                    <a:pt x="4819" y="730"/>
                  </a:lnTo>
                  <a:lnTo>
                    <a:pt x="4892" y="682"/>
                  </a:lnTo>
                  <a:lnTo>
                    <a:pt x="4965" y="633"/>
                  </a:lnTo>
                  <a:lnTo>
                    <a:pt x="5038" y="682"/>
                  </a:lnTo>
                  <a:lnTo>
                    <a:pt x="4965" y="730"/>
                  </a:lnTo>
                  <a:lnTo>
                    <a:pt x="4916" y="779"/>
                  </a:lnTo>
                  <a:lnTo>
                    <a:pt x="4819" y="925"/>
                  </a:lnTo>
                  <a:lnTo>
                    <a:pt x="4819" y="949"/>
                  </a:lnTo>
                  <a:lnTo>
                    <a:pt x="4843" y="974"/>
                  </a:lnTo>
                  <a:lnTo>
                    <a:pt x="4867" y="998"/>
                  </a:lnTo>
                  <a:lnTo>
                    <a:pt x="4892" y="974"/>
                  </a:lnTo>
                  <a:lnTo>
                    <a:pt x="5038" y="876"/>
                  </a:lnTo>
                  <a:lnTo>
                    <a:pt x="5111" y="828"/>
                  </a:lnTo>
                  <a:lnTo>
                    <a:pt x="5208" y="803"/>
                  </a:lnTo>
                  <a:lnTo>
                    <a:pt x="5330" y="901"/>
                  </a:lnTo>
                  <a:lnTo>
                    <a:pt x="5451" y="1022"/>
                  </a:lnTo>
                  <a:lnTo>
                    <a:pt x="5281" y="1120"/>
                  </a:lnTo>
                  <a:lnTo>
                    <a:pt x="5208" y="1193"/>
                  </a:lnTo>
                  <a:lnTo>
                    <a:pt x="5111" y="1266"/>
                  </a:lnTo>
                  <a:lnTo>
                    <a:pt x="4965" y="1436"/>
                  </a:lnTo>
                  <a:lnTo>
                    <a:pt x="4965" y="1460"/>
                  </a:lnTo>
                  <a:lnTo>
                    <a:pt x="4965" y="1485"/>
                  </a:lnTo>
                  <a:lnTo>
                    <a:pt x="5013" y="1485"/>
                  </a:lnTo>
                  <a:lnTo>
                    <a:pt x="5111" y="1436"/>
                  </a:lnTo>
                  <a:lnTo>
                    <a:pt x="5208" y="1387"/>
                  </a:lnTo>
                  <a:lnTo>
                    <a:pt x="5403" y="1314"/>
                  </a:lnTo>
                  <a:lnTo>
                    <a:pt x="5573" y="1217"/>
                  </a:lnTo>
                  <a:lnTo>
                    <a:pt x="5695" y="1412"/>
                  </a:lnTo>
                  <a:lnTo>
                    <a:pt x="5768" y="1631"/>
                  </a:lnTo>
                  <a:lnTo>
                    <a:pt x="5719" y="1631"/>
                  </a:lnTo>
                  <a:lnTo>
                    <a:pt x="5597" y="1679"/>
                  </a:lnTo>
                  <a:lnTo>
                    <a:pt x="5451" y="1728"/>
                  </a:lnTo>
                  <a:lnTo>
                    <a:pt x="5184" y="1874"/>
                  </a:lnTo>
                  <a:lnTo>
                    <a:pt x="4989" y="1996"/>
                  </a:lnTo>
                  <a:lnTo>
                    <a:pt x="4892" y="2069"/>
                  </a:lnTo>
                  <a:lnTo>
                    <a:pt x="4819" y="2166"/>
                  </a:lnTo>
                  <a:lnTo>
                    <a:pt x="4819" y="2190"/>
                  </a:lnTo>
                  <a:lnTo>
                    <a:pt x="4843" y="2215"/>
                  </a:lnTo>
                  <a:lnTo>
                    <a:pt x="4940" y="2239"/>
                  </a:lnTo>
                  <a:lnTo>
                    <a:pt x="5038" y="2239"/>
                  </a:lnTo>
                  <a:lnTo>
                    <a:pt x="5232" y="2166"/>
                  </a:lnTo>
                  <a:lnTo>
                    <a:pt x="5524" y="2069"/>
                  </a:lnTo>
                  <a:lnTo>
                    <a:pt x="5816" y="1947"/>
                  </a:lnTo>
                  <a:lnTo>
                    <a:pt x="5841" y="1947"/>
                  </a:lnTo>
                  <a:lnTo>
                    <a:pt x="5841" y="1971"/>
                  </a:lnTo>
                  <a:lnTo>
                    <a:pt x="5841" y="2142"/>
                  </a:lnTo>
                  <a:lnTo>
                    <a:pt x="5816" y="2312"/>
                  </a:lnTo>
                  <a:lnTo>
                    <a:pt x="5743" y="2312"/>
                  </a:lnTo>
                  <a:lnTo>
                    <a:pt x="5622" y="2361"/>
                  </a:lnTo>
                  <a:lnTo>
                    <a:pt x="5476" y="2385"/>
                  </a:lnTo>
                  <a:lnTo>
                    <a:pt x="5208" y="2434"/>
                  </a:lnTo>
                  <a:lnTo>
                    <a:pt x="4916" y="2507"/>
                  </a:lnTo>
                  <a:lnTo>
                    <a:pt x="4794" y="2555"/>
                  </a:lnTo>
                  <a:lnTo>
                    <a:pt x="4648" y="2604"/>
                  </a:lnTo>
                  <a:lnTo>
                    <a:pt x="4648" y="2653"/>
                  </a:lnTo>
                  <a:lnTo>
                    <a:pt x="4673" y="2653"/>
                  </a:lnTo>
                  <a:lnTo>
                    <a:pt x="5208" y="2701"/>
                  </a:lnTo>
                  <a:lnTo>
                    <a:pt x="5476" y="2701"/>
                  </a:lnTo>
                  <a:lnTo>
                    <a:pt x="5719" y="2653"/>
                  </a:lnTo>
                  <a:lnTo>
                    <a:pt x="5646" y="2847"/>
                  </a:lnTo>
                  <a:lnTo>
                    <a:pt x="5524" y="3042"/>
                  </a:lnTo>
                  <a:lnTo>
                    <a:pt x="4697" y="3042"/>
                  </a:lnTo>
                  <a:lnTo>
                    <a:pt x="4624" y="3018"/>
                  </a:lnTo>
                  <a:lnTo>
                    <a:pt x="4575" y="2993"/>
                  </a:lnTo>
                  <a:lnTo>
                    <a:pt x="4551" y="2993"/>
                  </a:lnTo>
                  <a:lnTo>
                    <a:pt x="4551" y="3018"/>
                  </a:lnTo>
                  <a:lnTo>
                    <a:pt x="4600" y="3091"/>
                  </a:lnTo>
                  <a:lnTo>
                    <a:pt x="4673" y="3164"/>
                  </a:lnTo>
                  <a:lnTo>
                    <a:pt x="4746" y="3212"/>
                  </a:lnTo>
                  <a:lnTo>
                    <a:pt x="4843" y="3261"/>
                  </a:lnTo>
                  <a:lnTo>
                    <a:pt x="5086" y="3310"/>
                  </a:lnTo>
                  <a:lnTo>
                    <a:pt x="5330" y="3310"/>
                  </a:lnTo>
                  <a:lnTo>
                    <a:pt x="5159" y="3456"/>
                  </a:lnTo>
                  <a:lnTo>
                    <a:pt x="4989" y="3577"/>
                  </a:lnTo>
                  <a:lnTo>
                    <a:pt x="4892" y="3529"/>
                  </a:lnTo>
                  <a:lnTo>
                    <a:pt x="4746" y="3504"/>
                  </a:lnTo>
                  <a:lnTo>
                    <a:pt x="4259" y="3504"/>
                  </a:lnTo>
                  <a:lnTo>
                    <a:pt x="4235" y="3529"/>
                  </a:lnTo>
                  <a:lnTo>
                    <a:pt x="4210" y="3577"/>
                  </a:lnTo>
                  <a:lnTo>
                    <a:pt x="4210" y="3626"/>
                  </a:lnTo>
                  <a:lnTo>
                    <a:pt x="4235" y="3699"/>
                  </a:lnTo>
                  <a:lnTo>
                    <a:pt x="4283" y="3748"/>
                  </a:lnTo>
                  <a:lnTo>
                    <a:pt x="4429" y="3796"/>
                  </a:lnTo>
                  <a:lnTo>
                    <a:pt x="4283" y="3821"/>
                  </a:lnTo>
                  <a:lnTo>
                    <a:pt x="3967" y="3821"/>
                  </a:lnTo>
                  <a:lnTo>
                    <a:pt x="3821" y="3772"/>
                  </a:lnTo>
                  <a:lnTo>
                    <a:pt x="3675" y="3723"/>
                  </a:lnTo>
                  <a:lnTo>
                    <a:pt x="3529" y="3650"/>
                  </a:lnTo>
                  <a:lnTo>
                    <a:pt x="3407" y="3577"/>
                  </a:lnTo>
                  <a:lnTo>
                    <a:pt x="3310" y="3456"/>
                  </a:lnTo>
                  <a:lnTo>
                    <a:pt x="3213" y="3358"/>
                  </a:lnTo>
                  <a:lnTo>
                    <a:pt x="3115" y="3237"/>
                  </a:lnTo>
                  <a:lnTo>
                    <a:pt x="2969" y="2945"/>
                  </a:lnTo>
                  <a:lnTo>
                    <a:pt x="2848" y="2653"/>
                  </a:lnTo>
                  <a:lnTo>
                    <a:pt x="2775" y="2361"/>
                  </a:lnTo>
                  <a:lnTo>
                    <a:pt x="2750" y="2069"/>
                  </a:lnTo>
                  <a:lnTo>
                    <a:pt x="2750" y="1898"/>
                  </a:lnTo>
                  <a:lnTo>
                    <a:pt x="2775" y="1728"/>
                  </a:lnTo>
                  <a:lnTo>
                    <a:pt x="2823" y="1558"/>
                  </a:lnTo>
                  <a:lnTo>
                    <a:pt x="2896" y="1412"/>
                  </a:lnTo>
                  <a:lnTo>
                    <a:pt x="3067" y="1120"/>
                  </a:lnTo>
                  <a:lnTo>
                    <a:pt x="3261" y="852"/>
                  </a:lnTo>
                  <a:lnTo>
                    <a:pt x="3359" y="755"/>
                  </a:lnTo>
                  <a:lnTo>
                    <a:pt x="3480" y="682"/>
                  </a:lnTo>
                  <a:lnTo>
                    <a:pt x="3699" y="560"/>
                  </a:lnTo>
                  <a:lnTo>
                    <a:pt x="3772" y="584"/>
                  </a:lnTo>
                  <a:lnTo>
                    <a:pt x="3845" y="560"/>
                  </a:lnTo>
                  <a:lnTo>
                    <a:pt x="4064" y="511"/>
                  </a:lnTo>
                  <a:lnTo>
                    <a:pt x="4259" y="487"/>
                  </a:lnTo>
                  <a:close/>
                  <a:moveTo>
                    <a:pt x="4600" y="4818"/>
                  </a:moveTo>
                  <a:lnTo>
                    <a:pt x="4940" y="4842"/>
                  </a:lnTo>
                  <a:lnTo>
                    <a:pt x="4746" y="4915"/>
                  </a:lnTo>
                  <a:lnTo>
                    <a:pt x="4600" y="5037"/>
                  </a:lnTo>
                  <a:lnTo>
                    <a:pt x="4600" y="5061"/>
                  </a:lnTo>
                  <a:lnTo>
                    <a:pt x="4600" y="5086"/>
                  </a:lnTo>
                  <a:lnTo>
                    <a:pt x="4624" y="5110"/>
                  </a:lnTo>
                  <a:lnTo>
                    <a:pt x="4648" y="5134"/>
                  </a:lnTo>
                  <a:lnTo>
                    <a:pt x="4770" y="5110"/>
                  </a:lnTo>
                  <a:lnTo>
                    <a:pt x="4867" y="5086"/>
                  </a:lnTo>
                  <a:lnTo>
                    <a:pt x="5086" y="5013"/>
                  </a:lnTo>
                  <a:lnTo>
                    <a:pt x="5305" y="4964"/>
                  </a:lnTo>
                  <a:lnTo>
                    <a:pt x="5403" y="4940"/>
                  </a:lnTo>
                  <a:lnTo>
                    <a:pt x="5500" y="4915"/>
                  </a:lnTo>
                  <a:lnTo>
                    <a:pt x="5573" y="4940"/>
                  </a:lnTo>
                  <a:lnTo>
                    <a:pt x="5719" y="4964"/>
                  </a:lnTo>
                  <a:lnTo>
                    <a:pt x="5695" y="4988"/>
                  </a:lnTo>
                  <a:lnTo>
                    <a:pt x="5427" y="5086"/>
                  </a:lnTo>
                  <a:lnTo>
                    <a:pt x="5281" y="5159"/>
                  </a:lnTo>
                  <a:lnTo>
                    <a:pt x="5232" y="5207"/>
                  </a:lnTo>
                  <a:lnTo>
                    <a:pt x="5184" y="5256"/>
                  </a:lnTo>
                  <a:lnTo>
                    <a:pt x="5208" y="5280"/>
                  </a:lnTo>
                  <a:lnTo>
                    <a:pt x="5281" y="5329"/>
                  </a:lnTo>
                  <a:lnTo>
                    <a:pt x="5403" y="5353"/>
                  </a:lnTo>
                  <a:lnTo>
                    <a:pt x="5524" y="5353"/>
                  </a:lnTo>
                  <a:lnTo>
                    <a:pt x="5622" y="5329"/>
                  </a:lnTo>
                  <a:lnTo>
                    <a:pt x="5938" y="5256"/>
                  </a:lnTo>
                  <a:lnTo>
                    <a:pt x="6254" y="5183"/>
                  </a:lnTo>
                  <a:lnTo>
                    <a:pt x="6425" y="5305"/>
                  </a:lnTo>
                  <a:lnTo>
                    <a:pt x="6254" y="5329"/>
                  </a:lnTo>
                  <a:lnTo>
                    <a:pt x="6035" y="5378"/>
                  </a:lnTo>
                  <a:lnTo>
                    <a:pt x="5841" y="5451"/>
                  </a:lnTo>
                  <a:lnTo>
                    <a:pt x="5743" y="5475"/>
                  </a:lnTo>
                  <a:lnTo>
                    <a:pt x="5670" y="5548"/>
                  </a:lnTo>
                  <a:lnTo>
                    <a:pt x="5573" y="5597"/>
                  </a:lnTo>
                  <a:lnTo>
                    <a:pt x="5500" y="5645"/>
                  </a:lnTo>
                  <a:lnTo>
                    <a:pt x="5476" y="5670"/>
                  </a:lnTo>
                  <a:lnTo>
                    <a:pt x="5500" y="5694"/>
                  </a:lnTo>
                  <a:lnTo>
                    <a:pt x="5573" y="5694"/>
                  </a:lnTo>
                  <a:lnTo>
                    <a:pt x="5622" y="5718"/>
                  </a:lnTo>
                  <a:lnTo>
                    <a:pt x="5670" y="5718"/>
                  </a:lnTo>
                  <a:lnTo>
                    <a:pt x="5743" y="5743"/>
                  </a:lnTo>
                  <a:lnTo>
                    <a:pt x="5889" y="5718"/>
                  </a:lnTo>
                  <a:lnTo>
                    <a:pt x="6035" y="5694"/>
                  </a:lnTo>
                  <a:lnTo>
                    <a:pt x="6230" y="5645"/>
                  </a:lnTo>
                  <a:lnTo>
                    <a:pt x="6400" y="5621"/>
                  </a:lnTo>
                  <a:lnTo>
                    <a:pt x="6571" y="5621"/>
                  </a:lnTo>
                  <a:lnTo>
                    <a:pt x="6668" y="5645"/>
                  </a:lnTo>
                  <a:lnTo>
                    <a:pt x="6741" y="5670"/>
                  </a:lnTo>
                  <a:lnTo>
                    <a:pt x="6668" y="5694"/>
                  </a:lnTo>
                  <a:lnTo>
                    <a:pt x="6498" y="5718"/>
                  </a:lnTo>
                  <a:lnTo>
                    <a:pt x="6352" y="5767"/>
                  </a:lnTo>
                  <a:lnTo>
                    <a:pt x="6206" y="5840"/>
                  </a:lnTo>
                  <a:lnTo>
                    <a:pt x="6133" y="5913"/>
                  </a:lnTo>
                  <a:lnTo>
                    <a:pt x="6108" y="5962"/>
                  </a:lnTo>
                  <a:lnTo>
                    <a:pt x="6084" y="6010"/>
                  </a:lnTo>
                  <a:lnTo>
                    <a:pt x="6108" y="6059"/>
                  </a:lnTo>
                  <a:lnTo>
                    <a:pt x="6133" y="6083"/>
                  </a:lnTo>
                  <a:lnTo>
                    <a:pt x="6181" y="6108"/>
                  </a:lnTo>
                  <a:lnTo>
                    <a:pt x="6279" y="6108"/>
                  </a:lnTo>
                  <a:lnTo>
                    <a:pt x="6400" y="6083"/>
                  </a:lnTo>
                  <a:lnTo>
                    <a:pt x="6619" y="6010"/>
                  </a:lnTo>
                  <a:lnTo>
                    <a:pt x="7130" y="6010"/>
                  </a:lnTo>
                  <a:lnTo>
                    <a:pt x="7203" y="6108"/>
                  </a:lnTo>
                  <a:lnTo>
                    <a:pt x="7276" y="6229"/>
                  </a:lnTo>
                  <a:lnTo>
                    <a:pt x="7106" y="6278"/>
                  </a:lnTo>
                  <a:lnTo>
                    <a:pt x="6936" y="6351"/>
                  </a:lnTo>
                  <a:lnTo>
                    <a:pt x="6790" y="6473"/>
                  </a:lnTo>
                  <a:lnTo>
                    <a:pt x="6668" y="6594"/>
                  </a:lnTo>
                  <a:lnTo>
                    <a:pt x="6668" y="6619"/>
                  </a:lnTo>
                  <a:lnTo>
                    <a:pt x="6887" y="6619"/>
                  </a:lnTo>
                  <a:lnTo>
                    <a:pt x="7082" y="6594"/>
                  </a:lnTo>
                  <a:lnTo>
                    <a:pt x="7471" y="6570"/>
                  </a:lnTo>
                  <a:lnTo>
                    <a:pt x="7544" y="6765"/>
                  </a:lnTo>
                  <a:lnTo>
                    <a:pt x="7130" y="6862"/>
                  </a:lnTo>
                  <a:lnTo>
                    <a:pt x="6984" y="6935"/>
                  </a:lnTo>
                  <a:lnTo>
                    <a:pt x="6936" y="6959"/>
                  </a:lnTo>
                  <a:lnTo>
                    <a:pt x="6911" y="6984"/>
                  </a:lnTo>
                  <a:lnTo>
                    <a:pt x="6960" y="7057"/>
                  </a:lnTo>
                  <a:lnTo>
                    <a:pt x="7033" y="7081"/>
                  </a:lnTo>
                  <a:lnTo>
                    <a:pt x="7106" y="7105"/>
                  </a:lnTo>
                  <a:lnTo>
                    <a:pt x="7203" y="7105"/>
                  </a:lnTo>
                  <a:lnTo>
                    <a:pt x="7422" y="7081"/>
                  </a:lnTo>
                  <a:lnTo>
                    <a:pt x="7641" y="7032"/>
                  </a:lnTo>
                  <a:lnTo>
                    <a:pt x="7714" y="7227"/>
                  </a:lnTo>
                  <a:lnTo>
                    <a:pt x="7544" y="7276"/>
                  </a:lnTo>
                  <a:lnTo>
                    <a:pt x="7349" y="7349"/>
                  </a:lnTo>
                  <a:lnTo>
                    <a:pt x="7203" y="7422"/>
                  </a:lnTo>
                  <a:lnTo>
                    <a:pt x="7155" y="7470"/>
                  </a:lnTo>
                  <a:lnTo>
                    <a:pt x="7106" y="7543"/>
                  </a:lnTo>
                  <a:lnTo>
                    <a:pt x="7106" y="7568"/>
                  </a:lnTo>
                  <a:lnTo>
                    <a:pt x="7106" y="7592"/>
                  </a:lnTo>
                  <a:lnTo>
                    <a:pt x="7130" y="7616"/>
                  </a:lnTo>
                  <a:lnTo>
                    <a:pt x="7155" y="7616"/>
                  </a:lnTo>
                  <a:lnTo>
                    <a:pt x="7228" y="7568"/>
                  </a:lnTo>
                  <a:lnTo>
                    <a:pt x="7325" y="7543"/>
                  </a:lnTo>
                  <a:lnTo>
                    <a:pt x="7495" y="7519"/>
                  </a:lnTo>
                  <a:lnTo>
                    <a:pt x="7763" y="7470"/>
                  </a:lnTo>
                  <a:lnTo>
                    <a:pt x="7836" y="7762"/>
                  </a:lnTo>
                  <a:lnTo>
                    <a:pt x="7812" y="7787"/>
                  </a:lnTo>
                  <a:lnTo>
                    <a:pt x="7568" y="7811"/>
                  </a:lnTo>
                  <a:lnTo>
                    <a:pt x="7349" y="7884"/>
                  </a:lnTo>
                  <a:lnTo>
                    <a:pt x="7301" y="7933"/>
                  </a:lnTo>
                  <a:lnTo>
                    <a:pt x="7301" y="7981"/>
                  </a:lnTo>
                  <a:lnTo>
                    <a:pt x="7301" y="8030"/>
                  </a:lnTo>
                  <a:lnTo>
                    <a:pt x="7349" y="8054"/>
                  </a:lnTo>
                  <a:lnTo>
                    <a:pt x="7447" y="8079"/>
                  </a:lnTo>
                  <a:lnTo>
                    <a:pt x="7568" y="8079"/>
                  </a:lnTo>
                  <a:lnTo>
                    <a:pt x="7763" y="8054"/>
                  </a:lnTo>
                  <a:lnTo>
                    <a:pt x="7885" y="8030"/>
                  </a:lnTo>
                  <a:lnTo>
                    <a:pt x="7933" y="8273"/>
                  </a:lnTo>
                  <a:lnTo>
                    <a:pt x="7690" y="8346"/>
                  </a:lnTo>
                  <a:lnTo>
                    <a:pt x="7593" y="8395"/>
                  </a:lnTo>
                  <a:lnTo>
                    <a:pt x="7495" y="8468"/>
                  </a:lnTo>
                  <a:lnTo>
                    <a:pt x="7495" y="8492"/>
                  </a:lnTo>
                  <a:lnTo>
                    <a:pt x="7739" y="8541"/>
                  </a:lnTo>
                  <a:lnTo>
                    <a:pt x="7958" y="8541"/>
                  </a:lnTo>
                  <a:lnTo>
                    <a:pt x="7982" y="8809"/>
                  </a:lnTo>
                  <a:lnTo>
                    <a:pt x="7860" y="8833"/>
                  </a:lnTo>
                  <a:lnTo>
                    <a:pt x="7739" y="8857"/>
                  </a:lnTo>
                  <a:lnTo>
                    <a:pt x="7641" y="8930"/>
                  </a:lnTo>
                  <a:lnTo>
                    <a:pt x="7568" y="9003"/>
                  </a:lnTo>
                  <a:lnTo>
                    <a:pt x="7544" y="9052"/>
                  </a:lnTo>
                  <a:lnTo>
                    <a:pt x="7568" y="9101"/>
                  </a:lnTo>
                  <a:lnTo>
                    <a:pt x="7690" y="9125"/>
                  </a:lnTo>
                  <a:lnTo>
                    <a:pt x="7787" y="9125"/>
                  </a:lnTo>
                  <a:lnTo>
                    <a:pt x="8006" y="9101"/>
                  </a:lnTo>
                  <a:lnTo>
                    <a:pt x="8006" y="9320"/>
                  </a:lnTo>
                  <a:lnTo>
                    <a:pt x="7933" y="9344"/>
                  </a:lnTo>
                  <a:lnTo>
                    <a:pt x="7860" y="9368"/>
                  </a:lnTo>
                  <a:lnTo>
                    <a:pt x="7787" y="9417"/>
                  </a:lnTo>
                  <a:lnTo>
                    <a:pt x="7666" y="9490"/>
                  </a:lnTo>
                  <a:lnTo>
                    <a:pt x="7641" y="9539"/>
                  </a:lnTo>
                  <a:lnTo>
                    <a:pt x="7666" y="9563"/>
                  </a:lnTo>
                  <a:lnTo>
                    <a:pt x="7787" y="9587"/>
                  </a:lnTo>
                  <a:lnTo>
                    <a:pt x="7933" y="9612"/>
                  </a:lnTo>
                  <a:lnTo>
                    <a:pt x="8031" y="9612"/>
                  </a:lnTo>
                  <a:lnTo>
                    <a:pt x="8031" y="9855"/>
                  </a:lnTo>
                  <a:lnTo>
                    <a:pt x="7909" y="9879"/>
                  </a:lnTo>
                  <a:lnTo>
                    <a:pt x="7787" y="9928"/>
                  </a:lnTo>
                  <a:lnTo>
                    <a:pt x="7690" y="10001"/>
                  </a:lnTo>
                  <a:lnTo>
                    <a:pt x="7666" y="10025"/>
                  </a:lnTo>
                  <a:lnTo>
                    <a:pt x="7666" y="10050"/>
                  </a:lnTo>
                  <a:lnTo>
                    <a:pt x="7714" y="10098"/>
                  </a:lnTo>
                  <a:lnTo>
                    <a:pt x="8031" y="10098"/>
                  </a:lnTo>
                  <a:lnTo>
                    <a:pt x="8006" y="10415"/>
                  </a:lnTo>
                  <a:lnTo>
                    <a:pt x="7885" y="10439"/>
                  </a:lnTo>
                  <a:lnTo>
                    <a:pt x="7739" y="10488"/>
                  </a:lnTo>
                  <a:lnTo>
                    <a:pt x="7714" y="10512"/>
                  </a:lnTo>
                  <a:lnTo>
                    <a:pt x="7714" y="10536"/>
                  </a:lnTo>
                  <a:lnTo>
                    <a:pt x="7739" y="10585"/>
                  </a:lnTo>
                  <a:lnTo>
                    <a:pt x="7763" y="10609"/>
                  </a:lnTo>
                  <a:lnTo>
                    <a:pt x="7885" y="10634"/>
                  </a:lnTo>
                  <a:lnTo>
                    <a:pt x="7982" y="10634"/>
                  </a:lnTo>
                  <a:lnTo>
                    <a:pt x="7958" y="10901"/>
                  </a:lnTo>
                  <a:lnTo>
                    <a:pt x="7909" y="10926"/>
                  </a:lnTo>
                  <a:lnTo>
                    <a:pt x="7860" y="10926"/>
                  </a:lnTo>
                  <a:lnTo>
                    <a:pt x="7812" y="10950"/>
                  </a:lnTo>
                  <a:lnTo>
                    <a:pt x="7787" y="10950"/>
                  </a:lnTo>
                  <a:lnTo>
                    <a:pt x="7787" y="10999"/>
                  </a:lnTo>
                  <a:lnTo>
                    <a:pt x="7860" y="11047"/>
                  </a:lnTo>
                  <a:lnTo>
                    <a:pt x="7933" y="11072"/>
                  </a:lnTo>
                  <a:lnTo>
                    <a:pt x="7958" y="11145"/>
                  </a:lnTo>
                  <a:lnTo>
                    <a:pt x="7982" y="11193"/>
                  </a:lnTo>
                  <a:lnTo>
                    <a:pt x="8079" y="11266"/>
                  </a:lnTo>
                  <a:lnTo>
                    <a:pt x="8055" y="11437"/>
                  </a:lnTo>
                  <a:lnTo>
                    <a:pt x="8006" y="11583"/>
                  </a:lnTo>
                  <a:lnTo>
                    <a:pt x="7933" y="11729"/>
                  </a:lnTo>
                  <a:lnTo>
                    <a:pt x="7812" y="11826"/>
                  </a:lnTo>
                  <a:lnTo>
                    <a:pt x="7690" y="11899"/>
                  </a:lnTo>
                  <a:lnTo>
                    <a:pt x="7520" y="11899"/>
                  </a:lnTo>
                  <a:lnTo>
                    <a:pt x="7447" y="11850"/>
                  </a:lnTo>
                  <a:lnTo>
                    <a:pt x="7398" y="11802"/>
                  </a:lnTo>
                  <a:lnTo>
                    <a:pt x="7325" y="11729"/>
                  </a:lnTo>
                  <a:lnTo>
                    <a:pt x="7301" y="11656"/>
                  </a:lnTo>
                  <a:lnTo>
                    <a:pt x="7276" y="11583"/>
                  </a:lnTo>
                  <a:lnTo>
                    <a:pt x="7276" y="11388"/>
                  </a:lnTo>
                  <a:lnTo>
                    <a:pt x="7301" y="11242"/>
                  </a:lnTo>
                  <a:lnTo>
                    <a:pt x="7398" y="11096"/>
                  </a:lnTo>
                  <a:lnTo>
                    <a:pt x="7422" y="11023"/>
                  </a:lnTo>
                  <a:lnTo>
                    <a:pt x="7447" y="10974"/>
                  </a:lnTo>
                  <a:lnTo>
                    <a:pt x="7447" y="10828"/>
                  </a:lnTo>
                  <a:lnTo>
                    <a:pt x="7374" y="10561"/>
                  </a:lnTo>
                  <a:lnTo>
                    <a:pt x="7301" y="10074"/>
                  </a:lnTo>
                  <a:lnTo>
                    <a:pt x="7252" y="9612"/>
                  </a:lnTo>
                  <a:lnTo>
                    <a:pt x="7179" y="9125"/>
                  </a:lnTo>
                  <a:lnTo>
                    <a:pt x="7106" y="8906"/>
                  </a:lnTo>
                  <a:lnTo>
                    <a:pt x="7033" y="8663"/>
                  </a:lnTo>
                  <a:lnTo>
                    <a:pt x="6765" y="7957"/>
                  </a:lnTo>
                  <a:lnTo>
                    <a:pt x="6449" y="7276"/>
                  </a:lnTo>
                  <a:lnTo>
                    <a:pt x="6400" y="7203"/>
                  </a:lnTo>
                  <a:lnTo>
                    <a:pt x="6352" y="7105"/>
                  </a:lnTo>
                  <a:lnTo>
                    <a:pt x="6327" y="7057"/>
                  </a:lnTo>
                  <a:lnTo>
                    <a:pt x="6206" y="7057"/>
                  </a:lnTo>
                  <a:lnTo>
                    <a:pt x="6157" y="7081"/>
                  </a:lnTo>
                  <a:lnTo>
                    <a:pt x="6133" y="7105"/>
                  </a:lnTo>
                  <a:lnTo>
                    <a:pt x="6133" y="7154"/>
                  </a:lnTo>
                  <a:lnTo>
                    <a:pt x="6133" y="7227"/>
                  </a:lnTo>
                  <a:lnTo>
                    <a:pt x="5987" y="7227"/>
                  </a:lnTo>
                  <a:lnTo>
                    <a:pt x="5816" y="7251"/>
                  </a:lnTo>
                  <a:lnTo>
                    <a:pt x="5743" y="7276"/>
                  </a:lnTo>
                  <a:lnTo>
                    <a:pt x="5670" y="7300"/>
                  </a:lnTo>
                  <a:lnTo>
                    <a:pt x="5646" y="7349"/>
                  </a:lnTo>
                  <a:lnTo>
                    <a:pt x="5646" y="7397"/>
                  </a:lnTo>
                  <a:lnTo>
                    <a:pt x="5670" y="7422"/>
                  </a:lnTo>
                  <a:lnTo>
                    <a:pt x="5695" y="7470"/>
                  </a:lnTo>
                  <a:lnTo>
                    <a:pt x="5743" y="7495"/>
                  </a:lnTo>
                  <a:lnTo>
                    <a:pt x="5816" y="7519"/>
                  </a:lnTo>
                  <a:lnTo>
                    <a:pt x="6133" y="7519"/>
                  </a:lnTo>
                  <a:lnTo>
                    <a:pt x="6133" y="7714"/>
                  </a:lnTo>
                  <a:lnTo>
                    <a:pt x="6084" y="7714"/>
                  </a:lnTo>
                  <a:lnTo>
                    <a:pt x="5768" y="7738"/>
                  </a:lnTo>
                  <a:lnTo>
                    <a:pt x="5597" y="7787"/>
                  </a:lnTo>
                  <a:lnTo>
                    <a:pt x="5451" y="7860"/>
                  </a:lnTo>
                  <a:lnTo>
                    <a:pt x="5427" y="7884"/>
                  </a:lnTo>
                  <a:lnTo>
                    <a:pt x="5451" y="7933"/>
                  </a:lnTo>
                  <a:lnTo>
                    <a:pt x="5573" y="7981"/>
                  </a:lnTo>
                  <a:lnTo>
                    <a:pt x="5719" y="8006"/>
                  </a:lnTo>
                  <a:lnTo>
                    <a:pt x="6157" y="8006"/>
                  </a:lnTo>
                  <a:lnTo>
                    <a:pt x="6157" y="8298"/>
                  </a:lnTo>
                  <a:lnTo>
                    <a:pt x="5962" y="8298"/>
                  </a:lnTo>
                  <a:lnTo>
                    <a:pt x="5792" y="8322"/>
                  </a:lnTo>
                  <a:lnTo>
                    <a:pt x="5646" y="8322"/>
                  </a:lnTo>
                  <a:lnTo>
                    <a:pt x="5500" y="8371"/>
                  </a:lnTo>
                  <a:lnTo>
                    <a:pt x="5354" y="8444"/>
                  </a:lnTo>
                  <a:lnTo>
                    <a:pt x="5232" y="8541"/>
                  </a:lnTo>
                  <a:lnTo>
                    <a:pt x="5232" y="8565"/>
                  </a:lnTo>
                  <a:lnTo>
                    <a:pt x="5232" y="8590"/>
                  </a:lnTo>
                  <a:lnTo>
                    <a:pt x="5378" y="8638"/>
                  </a:lnTo>
                  <a:lnTo>
                    <a:pt x="5524" y="8663"/>
                  </a:lnTo>
                  <a:lnTo>
                    <a:pt x="5987" y="8663"/>
                  </a:lnTo>
                  <a:lnTo>
                    <a:pt x="6157" y="8638"/>
                  </a:lnTo>
                  <a:lnTo>
                    <a:pt x="6157" y="8784"/>
                  </a:lnTo>
                  <a:lnTo>
                    <a:pt x="6084" y="8760"/>
                  </a:lnTo>
                  <a:lnTo>
                    <a:pt x="5987" y="8784"/>
                  </a:lnTo>
                  <a:lnTo>
                    <a:pt x="5816" y="8809"/>
                  </a:lnTo>
                  <a:lnTo>
                    <a:pt x="5549" y="8833"/>
                  </a:lnTo>
                  <a:lnTo>
                    <a:pt x="5403" y="8857"/>
                  </a:lnTo>
                  <a:lnTo>
                    <a:pt x="5281" y="8906"/>
                  </a:lnTo>
                  <a:lnTo>
                    <a:pt x="5257" y="8930"/>
                  </a:lnTo>
                  <a:lnTo>
                    <a:pt x="5281" y="8955"/>
                  </a:lnTo>
                  <a:lnTo>
                    <a:pt x="5403" y="9028"/>
                  </a:lnTo>
                  <a:lnTo>
                    <a:pt x="5549" y="9052"/>
                  </a:lnTo>
                  <a:lnTo>
                    <a:pt x="5670" y="9076"/>
                  </a:lnTo>
                  <a:lnTo>
                    <a:pt x="5816" y="9101"/>
                  </a:lnTo>
                  <a:lnTo>
                    <a:pt x="5987" y="9101"/>
                  </a:lnTo>
                  <a:lnTo>
                    <a:pt x="6084" y="9076"/>
                  </a:lnTo>
                  <a:lnTo>
                    <a:pt x="6181" y="9076"/>
                  </a:lnTo>
                  <a:lnTo>
                    <a:pt x="6181" y="9320"/>
                  </a:lnTo>
                  <a:lnTo>
                    <a:pt x="5962" y="9295"/>
                  </a:lnTo>
                  <a:lnTo>
                    <a:pt x="5743" y="9320"/>
                  </a:lnTo>
                  <a:lnTo>
                    <a:pt x="5500" y="9344"/>
                  </a:lnTo>
                  <a:lnTo>
                    <a:pt x="5378" y="9393"/>
                  </a:lnTo>
                  <a:lnTo>
                    <a:pt x="5281" y="9441"/>
                  </a:lnTo>
                  <a:lnTo>
                    <a:pt x="5257" y="9466"/>
                  </a:lnTo>
                  <a:lnTo>
                    <a:pt x="5257" y="9514"/>
                  </a:lnTo>
                  <a:lnTo>
                    <a:pt x="5305" y="9563"/>
                  </a:lnTo>
                  <a:lnTo>
                    <a:pt x="5378" y="9587"/>
                  </a:lnTo>
                  <a:lnTo>
                    <a:pt x="5476" y="9612"/>
                  </a:lnTo>
                  <a:lnTo>
                    <a:pt x="5914" y="9612"/>
                  </a:lnTo>
                  <a:lnTo>
                    <a:pt x="6181" y="9636"/>
                  </a:lnTo>
                  <a:lnTo>
                    <a:pt x="6157" y="9855"/>
                  </a:lnTo>
                  <a:lnTo>
                    <a:pt x="6060" y="9855"/>
                  </a:lnTo>
                  <a:lnTo>
                    <a:pt x="5670" y="9928"/>
                  </a:lnTo>
                  <a:lnTo>
                    <a:pt x="5500" y="9952"/>
                  </a:lnTo>
                  <a:lnTo>
                    <a:pt x="5427" y="10001"/>
                  </a:lnTo>
                  <a:lnTo>
                    <a:pt x="5403" y="10001"/>
                  </a:lnTo>
                  <a:lnTo>
                    <a:pt x="5378" y="10025"/>
                  </a:lnTo>
                  <a:lnTo>
                    <a:pt x="5378" y="10098"/>
                  </a:lnTo>
                  <a:lnTo>
                    <a:pt x="5403" y="10147"/>
                  </a:lnTo>
                  <a:lnTo>
                    <a:pt x="5451" y="10171"/>
                  </a:lnTo>
                  <a:lnTo>
                    <a:pt x="5500" y="10196"/>
                  </a:lnTo>
                  <a:lnTo>
                    <a:pt x="5622" y="10220"/>
                  </a:lnTo>
                  <a:lnTo>
                    <a:pt x="5743" y="10220"/>
                  </a:lnTo>
                  <a:lnTo>
                    <a:pt x="5938" y="10196"/>
                  </a:lnTo>
                  <a:lnTo>
                    <a:pt x="6133" y="10171"/>
                  </a:lnTo>
                  <a:lnTo>
                    <a:pt x="6157" y="10147"/>
                  </a:lnTo>
                  <a:lnTo>
                    <a:pt x="6157" y="10366"/>
                  </a:lnTo>
                  <a:lnTo>
                    <a:pt x="6011" y="10390"/>
                  </a:lnTo>
                  <a:lnTo>
                    <a:pt x="5889" y="10415"/>
                  </a:lnTo>
                  <a:lnTo>
                    <a:pt x="5573" y="10512"/>
                  </a:lnTo>
                  <a:lnTo>
                    <a:pt x="5403" y="10585"/>
                  </a:lnTo>
                  <a:lnTo>
                    <a:pt x="5354" y="10634"/>
                  </a:lnTo>
                  <a:lnTo>
                    <a:pt x="5354" y="10658"/>
                  </a:lnTo>
                  <a:lnTo>
                    <a:pt x="5403" y="10707"/>
                  </a:lnTo>
                  <a:lnTo>
                    <a:pt x="5451" y="10731"/>
                  </a:lnTo>
                  <a:lnTo>
                    <a:pt x="5573" y="10755"/>
                  </a:lnTo>
                  <a:lnTo>
                    <a:pt x="5841" y="10731"/>
                  </a:lnTo>
                  <a:lnTo>
                    <a:pt x="6157" y="10682"/>
                  </a:lnTo>
                  <a:lnTo>
                    <a:pt x="6157" y="10999"/>
                  </a:lnTo>
                  <a:lnTo>
                    <a:pt x="6133" y="10999"/>
                  </a:lnTo>
                  <a:lnTo>
                    <a:pt x="5938" y="11023"/>
                  </a:lnTo>
                  <a:lnTo>
                    <a:pt x="5743" y="11047"/>
                  </a:lnTo>
                  <a:lnTo>
                    <a:pt x="5549" y="11120"/>
                  </a:lnTo>
                  <a:lnTo>
                    <a:pt x="5378" y="11193"/>
                  </a:lnTo>
                  <a:lnTo>
                    <a:pt x="5354" y="11218"/>
                  </a:lnTo>
                  <a:lnTo>
                    <a:pt x="5354" y="11242"/>
                  </a:lnTo>
                  <a:lnTo>
                    <a:pt x="5354" y="11266"/>
                  </a:lnTo>
                  <a:lnTo>
                    <a:pt x="5378" y="11291"/>
                  </a:lnTo>
                  <a:lnTo>
                    <a:pt x="5573" y="11315"/>
                  </a:lnTo>
                  <a:lnTo>
                    <a:pt x="5768" y="11315"/>
                  </a:lnTo>
                  <a:lnTo>
                    <a:pt x="6133" y="11291"/>
                  </a:lnTo>
                  <a:lnTo>
                    <a:pt x="6157" y="11266"/>
                  </a:lnTo>
                  <a:lnTo>
                    <a:pt x="6157" y="11558"/>
                  </a:lnTo>
                  <a:lnTo>
                    <a:pt x="6011" y="11558"/>
                  </a:lnTo>
                  <a:lnTo>
                    <a:pt x="5841" y="11607"/>
                  </a:lnTo>
                  <a:lnTo>
                    <a:pt x="5573" y="11656"/>
                  </a:lnTo>
                  <a:lnTo>
                    <a:pt x="5330" y="11753"/>
                  </a:lnTo>
                  <a:lnTo>
                    <a:pt x="5305" y="11777"/>
                  </a:lnTo>
                  <a:lnTo>
                    <a:pt x="5305" y="11826"/>
                  </a:lnTo>
                  <a:lnTo>
                    <a:pt x="5330" y="11850"/>
                  </a:lnTo>
                  <a:lnTo>
                    <a:pt x="5378" y="11850"/>
                  </a:lnTo>
                  <a:lnTo>
                    <a:pt x="5622" y="11875"/>
                  </a:lnTo>
                  <a:lnTo>
                    <a:pt x="5865" y="11850"/>
                  </a:lnTo>
                  <a:lnTo>
                    <a:pt x="6011" y="11850"/>
                  </a:lnTo>
                  <a:lnTo>
                    <a:pt x="6084" y="11826"/>
                  </a:lnTo>
                  <a:lnTo>
                    <a:pt x="6157" y="11802"/>
                  </a:lnTo>
                  <a:lnTo>
                    <a:pt x="6157" y="12020"/>
                  </a:lnTo>
                  <a:lnTo>
                    <a:pt x="5962" y="12020"/>
                  </a:lnTo>
                  <a:lnTo>
                    <a:pt x="5743" y="12045"/>
                  </a:lnTo>
                  <a:lnTo>
                    <a:pt x="5549" y="12118"/>
                  </a:lnTo>
                  <a:lnTo>
                    <a:pt x="5476" y="12142"/>
                  </a:lnTo>
                  <a:lnTo>
                    <a:pt x="5378" y="12191"/>
                  </a:lnTo>
                  <a:lnTo>
                    <a:pt x="5378" y="12239"/>
                  </a:lnTo>
                  <a:lnTo>
                    <a:pt x="5378" y="12264"/>
                  </a:lnTo>
                  <a:lnTo>
                    <a:pt x="5476" y="12312"/>
                  </a:lnTo>
                  <a:lnTo>
                    <a:pt x="5549" y="12337"/>
                  </a:lnTo>
                  <a:lnTo>
                    <a:pt x="5743" y="12385"/>
                  </a:lnTo>
                  <a:lnTo>
                    <a:pt x="5962" y="12361"/>
                  </a:lnTo>
                  <a:lnTo>
                    <a:pt x="6157" y="12361"/>
                  </a:lnTo>
                  <a:lnTo>
                    <a:pt x="6157" y="12458"/>
                  </a:lnTo>
                  <a:lnTo>
                    <a:pt x="6157" y="12483"/>
                  </a:lnTo>
                  <a:lnTo>
                    <a:pt x="6011" y="12531"/>
                  </a:lnTo>
                  <a:lnTo>
                    <a:pt x="5889" y="12580"/>
                  </a:lnTo>
                  <a:lnTo>
                    <a:pt x="5622" y="12653"/>
                  </a:lnTo>
                  <a:lnTo>
                    <a:pt x="5500" y="12702"/>
                  </a:lnTo>
                  <a:lnTo>
                    <a:pt x="5403" y="12750"/>
                  </a:lnTo>
                  <a:lnTo>
                    <a:pt x="5378" y="12799"/>
                  </a:lnTo>
                  <a:lnTo>
                    <a:pt x="5378" y="12823"/>
                  </a:lnTo>
                  <a:lnTo>
                    <a:pt x="5403" y="12848"/>
                  </a:lnTo>
                  <a:lnTo>
                    <a:pt x="5500" y="12872"/>
                  </a:lnTo>
                  <a:lnTo>
                    <a:pt x="5622" y="12896"/>
                  </a:lnTo>
                  <a:lnTo>
                    <a:pt x="5743" y="12921"/>
                  </a:lnTo>
                  <a:lnTo>
                    <a:pt x="5865" y="12896"/>
                  </a:lnTo>
                  <a:lnTo>
                    <a:pt x="6011" y="12872"/>
                  </a:lnTo>
                  <a:lnTo>
                    <a:pt x="6181" y="12848"/>
                  </a:lnTo>
                  <a:lnTo>
                    <a:pt x="6181" y="13042"/>
                  </a:lnTo>
                  <a:lnTo>
                    <a:pt x="6108" y="13018"/>
                  </a:lnTo>
                  <a:lnTo>
                    <a:pt x="5962" y="13042"/>
                  </a:lnTo>
                  <a:lnTo>
                    <a:pt x="5841" y="13091"/>
                  </a:lnTo>
                  <a:lnTo>
                    <a:pt x="5719" y="13164"/>
                  </a:lnTo>
                  <a:lnTo>
                    <a:pt x="5573" y="13237"/>
                  </a:lnTo>
                  <a:lnTo>
                    <a:pt x="5549" y="13261"/>
                  </a:lnTo>
                  <a:lnTo>
                    <a:pt x="5573" y="13286"/>
                  </a:lnTo>
                  <a:lnTo>
                    <a:pt x="5597" y="13334"/>
                  </a:lnTo>
                  <a:lnTo>
                    <a:pt x="5622" y="13334"/>
                  </a:lnTo>
                  <a:lnTo>
                    <a:pt x="5743" y="13310"/>
                  </a:lnTo>
                  <a:lnTo>
                    <a:pt x="6157" y="13310"/>
                  </a:lnTo>
                  <a:lnTo>
                    <a:pt x="6206" y="13286"/>
                  </a:lnTo>
                  <a:lnTo>
                    <a:pt x="6206" y="13529"/>
                  </a:lnTo>
                  <a:lnTo>
                    <a:pt x="6035" y="13553"/>
                  </a:lnTo>
                  <a:lnTo>
                    <a:pt x="5865" y="13553"/>
                  </a:lnTo>
                  <a:lnTo>
                    <a:pt x="5719" y="13602"/>
                  </a:lnTo>
                  <a:lnTo>
                    <a:pt x="5573" y="13675"/>
                  </a:lnTo>
                  <a:lnTo>
                    <a:pt x="5524" y="13724"/>
                  </a:lnTo>
                  <a:lnTo>
                    <a:pt x="5476" y="13797"/>
                  </a:lnTo>
                  <a:lnTo>
                    <a:pt x="5476" y="13870"/>
                  </a:lnTo>
                  <a:lnTo>
                    <a:pt x="5476" y="13894"/>
                  </a:lnTo>
                  <a:lnTo>
                    <a:pt x="5500" y="13918"/>
                  </a:lnTo>
                  <a:lnTo>
                    <a:pt x="5646" y="13967"/>
                  </a:lnTo>
                  <a:lnTo>
                    <a:pt x="5792" y="13967"/>
                  </a:lnTo>
                  <a:lnTo>
                    <a:pt x="6108" y="13943"/>
                  </a:lnTo>
                  <a:lnTo>
                    <a:pt x="6254" y="13943"/>
                  </a:lnTo>
                  <a:lnTo>
                    <a:pt x="6279" y="14235"/>
                  </a:lnTo>
                  <a:lnTo>
                    <a:pt x="6011" y="14308"/>
                  </a:lnTo>
                  <a:lnTo>
                    <a:pt x="5841" y="14332"/>
                  </a:lnTo>
                  <a:lnTo>
                    <a:pt x="5670" y="14381"/>
                  </a:lnTo>
                  <a:lnTo>
                    <a:pt x="5622" y="14429"/>
                  </a:lnTo>
                  <a:lnTo>
                    <a:pt x="5597" y="14478"/>
                  </a:lnTo>
                  <a:lnTo>
                    <a:pt x="5622" y="14551"/>
                  </a:lnTo>
                  <a:lnTo>
                    <a:pt x="5670" y="14600"/>
                  </a:lnTo>
                  <a:lnTo>
                    <a:pt x="5719" y="14624"/>
                  </a:lnTo>
                  <a:lnTo>
                    <a:pt x="5792" y="14648"/>
                  </a:lnTo>
                  <a:lnTo>
                    <a:pt x="5962" y="14673"/>
                  </a:lnTo>
                  <a:lnTo>
                    <a:pt x="6133" y="14648"/>
                  </a:lnTo>
                  <a:lnTo>
                    <a:pt x="6303" y="14600"/>
                  </a:lnTo>
                  <a:lnTo>
                    <a:pt x="6303" y="14770"/>
                  </a:lnTo>
                  <a:lnTo>
                    <a:pt x="6133" y="14794"/>
                  </a:lnTo>
                  <a:lnTo>
                    <a:pt x="5962" y="14867"/>
                  </a:lnTo>
                  <a:lnTo>
                    <a:pt x="5841" y="14916"/>
                  </a:lnTo>
                  <a:lnTo>
                    <a:pt x="5719" y="14965"/>
                  </a:lnTo>
                  <a:lnTo>
                    <a:pt x="5646" y="15062"/>
                  </a:lnTo>
                  <a:lnTo>
                    <a:pt x="5597" y="15111"/>
                  </a:lnTo>
                  <a:lnTo>
                    <a:pt x="5573" y="15159"/>
                  </a:lnTo>
                  <a:lnTo>
                    <a:pt x="5573" y="15184"/>
                  </a:lnTo>
                  <a:lnTo>
                    <a:pt x="5597" y="15208"/>
                  </a:lnTo>
                  <a:lnTo>
                    <a:pt x="5670" y="15257"/>
                  </a:lnTo>
                  <a:lnTo>
                    <a:pt x="5768" y="15281"/>
                  </a:lnTo>
                  <a:lnTo>
                    <a:pt x="5962" y="15257"/>
                  </a:lnTo>
                  <a:lnTo>
                    <a:pt x="6352" y="15184"/>
                  </a:lnTo>
                  <a:lnTo>
                    <a:pt x="6376" y="15451"/>
                  </a:lnTo>
                  <a:lnTo>
                    <a:pt x="6133" y="15476"/>
                  </a:lnTo>
                  <a:lnTo>
                    <a:pt x="5865" y="15524"/>
                  </a:lnTo>
                  <a:lnTo>
                    <a:pt x="5743" y="15573"/>
                  </a:lnTo>
                  <a:lnTo>
                    <a:pt x="5646" y="15646"/>
                  </a:lnTo>
                  <a:lnTo>
                    <a:pt x="5622" y="15646"/>
                  </a:lnTo>
                  <a:lnTo>
                    <a:pt x="5622" y="15670"/>
                  </a:lnTo>
                  <a:lnTo>
                    <a:pt x="5695" y="15768"/>
                  </a:lnTo>
                  <a:lnTo>
                    <a:pt x="5792" y="15816"/>
                  </a:lnTo>
                  <a:lnTo>
                    <a:pt x="5889" y="15841"/>
                  </a:lnTo>
                  <a:lnTo>
                    <a:pt x="5987" y="15841"/>
                  </a:lnTo>
                  <a:lnTo>
                    <a:pt x="6206" y="15865"/>
                  </a:lnTo>
                  <a:lnTo>
                    <a:pt x="6400" y="15865"/>
                  </a:lnTo>
                  <a:lnTo>
                    <a:pt x="6400" y="15962"/>
                  </a:lnTo>
                  <a:lnTo>
                    <a:pt x="6133" y="16035"/>
                  </a:lnTo>
                  <a:lnTo>
                    <a:pt x="5938" y="16084"/>
                  </a:lnTo>
                  <a:lnTo>
                    <a:pt x="5792" y="16181"/>
                  </a:lnTo>
                  <a:lnTo>
                    <a:pt x="5768" y="16230"/>
                  </a:lnTo>
                  <a:lnTo>
                    <a:pt x="5768" y="16254"/>
                  </a:lnTo>
                  <a:lnTo>
                    <a:pt x="5816" y="16327"/>
                  </a:lnTo>
                  <a:lnTo>
                    <a:pt x="5889" y="16376"/>
                  </a:lnTo>
                  <a:lnTo>
                    <a:pt x="5987" y="16400"/>
                  </a:lnTo>
                  <a:lnTo>
                    <a:pt x="6181" y="16400"/>
                  </a:lnTo>
                  <a:lnTo>
                    <a:pt x="6425" y="16352"/>
                  </a:lnTo>
                  <a:lnTo>
                    <a:pt x="6449" y="16644"/>
                  </a:lnTo>
                  <a:lnTo>
                    <a:pt x="6230" y="16668"/>
                  </a:lnTo>
                  <a:lnTo>
                    <a:pt x="6035" y="16717"/>
                  </a:lnTo>
                  <a:lnTo>
                    <a:pt x="5962" y="16765"/>
                  </a:lnTo>
                  <a:lnTo>
                    <a:pt x="5865" y="16790"/>
                  </a:lnTo>
                  <a:lnTo>
                    <a:pt x="5841" y="16838"/>
                  </a:lnTo>
                  <a:lnTo>
                    <a:pt x="5841" y="16887"/>
                  </a:lnTo>
                  <a:lnTo>
                    <a:pt x="5841" y="16911"/>
                  </a:lnTo>
                  <a:lnTo>
                    <a:pt x="5889" y="16936"/>
                  </a:lnTo>
                  <a:lnTo>
                    <a:pt x="6084" y="16960"/>
                  </a:lnTo>
                  <a:lnTo>
                    <a:pt x="6279" y="16984"/>
                  </a:lnTo>
                  <a:lnTo>
                    <a:pt x="6449" y="16984"/>
                  </a:lnTo>
                  <a:lnTo>
                    <a:pt x="6449" y="17276"/>
                  </a:lnTo>
                  <a:lnTo>
                    <a:pt x="6206" y="17325"/>
                  </a:lnTo>
                  <a:lnTo>
                    <a:pt x="6011" y="17349"/>
                  </a:lnTo>
                  <a:lnTo>
                    <a:pt x="5938" y="17398"/>
                  </a:lnTo>
                  <a:lnTo>
                    <a:pt x="5865" y="17447"/>
                  </a:lnTo>
                  <a:lnTo>
                    <a:pt x="5841" y="17471"/>
                  </a:lnTo>
                  <a:lnTo>
                    <a:pt x="5841" y="17520"/>
                  </a:lnTo>
                  <a:lnTo>
                    <a:pt x="5841" y="17544"/>
                  </a:lnTo>
                  <a:lnTo>
                    <a:pt x="5865" y="17568"/>
                  </a:lnTo>
                  <a:lnTo>
                    <a:pt x="5987" y="17641"/>
                  </a:lnTo>
                  <a:lnTo>
                    <a:pt x="6133" y="17690"/>
                  </a:lnTo>
                  <a:lnTo>
                    <a:pt x="6303" y="17690"/>
                  </a:lnTo>
                  <a:lnTo>
                    <a:pt x="6449" y="17666"/>
                  </a:lnTo>
                  <a:lnTo>
                    <a:pt x="6449" y="17958"/>
                  </a:lnTo>
                  <a:lnTo>
                    <a:pt x="6303" y="17982"/>
                  </a:lnTo>
                  <a:lnTo>
                    <a:pt x="6181" y="18031"/>
                  </a:lnTo>
                  <a:lnTo>
                    <a:pt x="6011" y="18055"/>
                  </a:lnTo>
                  <a:lnTo>
                    <a:pt x="5914" y="18104"/>
                  </a:lnTo>
                  <a:lnTo>
                    <a:pt x="5841" y="18152"/>
                  </a:lnTo>
                  <a:lnTo>
                    <a:pt x="5816" y="18177"/>
                  </a:lnTo>
                  <a:lnTo>
                    <a:pt x="5816" y="18225"/>
                  </a:lnTo>
                  <a:lnTo>
                    <a:pt x="5841" y="18250"/>
                  </a:lnTo>
                  <a:lnTo>
                    <a:pt x="5865" y="18274"/>
                  </a:lnTo>
                  <a:lnTo>
                    <a:pt x="5987" y="18323"/>
                  </a:lnTo>
                  <a:lnTo>
                    <a:pt x="6157" y="18371"/>
                  </a:lnTo>
                  <a:lnTo>
                    <a:pt x="6303" y="18371"/>
                  </a:lnTo>
                  <a:lnTo>
                    <a:pt x="6449" y="18347"/>
                  </a:lnTo>
                  <a:lnTo>
                    <a:pt x="6473" y="18444"/>
                  </a:lnTo>
                  <a:lnTo>
                    <a:pt x="6303" y="18469"/>
                  </a:lnTo>
                  <a:lnTo>
                    <a:pt x="6157" y="18542"/>
                  </a:lnTo>
                  <a:lnTo>
                    <a:pt x="6035" y="18615"/>
                  </a:lnTo>
                  <a:lnTo>
                    <a:pt x="5914" y="18688"/>
                  </a:lnTo>
                  <a:lnTo>
                    <a:pt x="5889" y="18736"/>
                  </a:lnTo>
                  <a:lnTo>
                    <a:pt x="5889" y="18761"/>
                  </a:lnTo>
                  <a:lnTo>
                    <a:pt x="5914" y="18785"/>
                  </a:lnTo>
                  <a:lnTo>
                    <a:pt x="5962" y="18809"/>
                  </a:lnTo>
                  <a:lnTo>
                    <a:pt x="6108" y="18809"/>
                  </a:lnTo>
                  <a:lnTo>
                    <a:pt x="6279" y="18785"/>
                  </a:lnTo>
                  <a:lnTo>
                    <a:pt x="6498" y="18761"/>
                  </a:lnTo>
                  <a:lnTo>
                    <a:pt x="6522" y="18980"/>
                  </a:lnTo>
                  <a:lnTo>
                    <a:pt x="6376" y="19028"/>
                  </a:lnTo>
                  <a:lnTo>
                    <a:pt x="6254" y="19101"/>
                  </a:lnTo>
                  <a:lnTo>
                    <a:pt x="5987" y="19223"/>
                  </a:lnTo>
                  <a:lnTo>
                    <a:pt x="5962" y="19272"/>
                  </a:lnTo>
                  <a:lnTo>
                    <a:pt x="5962" y="19320"/>
                  </a:lnTo>
                  <a:lnTo>
                    <a:pt x="5987" y="19369"/>
                  </a:lnTo>
                  <a:lnTo>
                    <a:pt x="6011" y="19393"/>
                  </a:lnTo>
                  <a:lnTo>
                    <a:pt x="6425" y="19393"/>
                  </a:lnTo>
                  <a:lnTo>
                    <a:pt x="6595" y="19345"/>
                  </a:lnTo>
                  <a:lnTo>
                    <a:pt x="6619" y="19393"/>
                  </a:lnTo>
                  <a:lnTo>
                    <a:pt x="6571" y="19442"/>
                  </a:lnTo>
                  <a:lnTo>
                    <a:pt x="6522" y="19515"/>
                  </a:lnTo>
                  <a:lnTo>
                    <a:pt x="6254" y="19637"/>
                  </a:lnTo>
                  <a:lnTo>
                    <a:pt x="6230" y="19661"/>
                  </a:lnTo>
                  <a:lnTo>
                    <a:pt x="6206" y="19734"/>
                  </a:lnTo>
                  <a:lnTo>
                    <a:pt x="6230" y="19758"/>
                  </a:lnTo>
                  <a:lnTo>
                    <a:pt x="6279" y="19783"/>
                  </a:lnTo>
                  <a:lnTo>
                    <a:pt x="6595" y="19758"/>
                  </a:lnTo>
                  <a:lnTo>
                    <a:pt x="6668" y="19783"/>
                  </a:lnTo>
                  <a:lnTo>
                    <a:pt x="6887" y="19856"/>
                  </a:lnTo>
                  <a:lnTo>
                    <a:pt x="7106" y="19904"/>
                  </a:lnTo>
                  <a:lnTo>
                    <a:pt x="7203" y="19953"/>
                  </a:lnTo>
                  <a:lnTo>
                    <a:pt x="7252" y="20001"/>
                  </a:lnTo>
                  <a:lnTo>
                    <a:pt x="7276" y="20050"/>
                  </a:lnTo>
                  <a:lnTo>
                    <a:pt x="7276" y="20123"/>
                  </a:lnTo>
                  <a:lnTo>
                    <a:pt x="7252" y="20172"/>
                  </a:lnTo>
                  <a:lnTo>
                    <a:pt x="7203" y="20245"/>
                  </a:lnTo>
                  <a:lnTo>
                    <a:pt x="7057" y="20342"/>
                  </a:lnTo>
                  <a:lnTo>
                    <a:pt x="6936" y="20391"/>
                  </a:lnTo>
                  <a:lnTo>
                    <a:pt x="6814" y="20439"/>
                  </a:lnTo>
                  <a:lnTo>
                    <a:pt x="6692" y="20464"/>
                  </a:lnTo>
                  <a:lnTo>
                    <a:pt x="6571" y="20464"/>
                  </a:lnTo>
                  <a:lnTo>
                    <a:pt x="6303" y="20439"/>
                  </a:lnTo>
                  <a:lnTo>
                    <a:pt x="5889" y="20439"/>
                  </a:lnTo>
                  <a:lnTo>
                    <a:pt x="5768" y="20391"/>
                  </a:lnTo>
                  <a:lnTo>
                    <a:pt x="5670" y="20318"/>
                  </a:lnTo>
                  <a:lnTo>
                    <a:pt x="5597" y="20220"/>
                  </a:lnTo>
                  <a:lnTo>
                    <a:pt x="5524" y="20099"/>
                  </a:lnTo>
                  <a:lnTo>
                    <a:pt x="5476" y="19929"/>
                  </a:lnTo>
                  <a:lnTo>
                    <a:pt x="5403" y="19612"/>
                  </a:lnTo>
                  <a:lnTo>
                    <a:pt x="5354" y="19247"/>
                  </a:lnTo>
                  <a:lnTo>
                    <a:pt x="5330" y="18882"/>
                  </a:lnTo>
                  <a:lnTo>
                    <a:pt x="5305" y="18371"/>
                  </a:lnTo>
                  <a:lnTo>
                    <a:pt x="5184" y="16960"/>
                  </a:lnTo>
                  <a:lnTo>
                    <a:pt x="5111" y="16254"/>
                  </a:lnTo>
                  <a:lnTo>
                    <a:pt x="5038" y="15549"/>
                  </a:lnTo>
                  <a:lnTo>
                    <a:pt x="4965" y="15086"/>
                  </a:lnTo>
                  <a:lnTo>
                    <a:pt x="4867" y="14600"/>
                  </a:lnTo>
                  <a:lnTo>
                    <a:pt x="4624" y="13675"/>
                  </a:lnTo>
                  <a:lnTo>
                    <a:pt x="4527" y="13310"/>
                  </a:lnTo>
                  <a:lnTo>
                    <a:pt x="4454" y="13018"/>
                  </a:lnTo>
                  <a:lnTo>
                    <a:pt x="4405" y="12896"/>
                  </a:lnTo>
                  <a:lnTo>
                    <a:pt x="4356" y="12823"/>
                  </a:lnTo>
                  <a:lnTo>
                    <a:pt x="4356" y="12799"/>
                  </a:lnTo>
                  <a:lnTo>
                    <a:pt x="4332" y="12750"/>
                  </a:lnTo>
                  <a:lnTo>
                    <a:pt x="4283" y="12702"/>
                  </a:lnTo>
                  <a:lnTo>
                    <a:pt x="4235" y="12677"/>
                  </a:lnTo>
                  <a:lnTo>
                    <a:pt x="4186" y="12653"/>
                  </a:lnTo>
                  <a:lnTo>
                    <a:pt x="4113" y="12677"/>
                  </a:lnTo>
                  <a:lnTo>
                    <a:pt x="4040" y="12750"/>
                  </a:lnTo>
                  <a:lnTo>
                    <a:pt x="3991" y="12848"/>
                  </a:lnTo>
                  <a:lnTo>
                    <a:pt x="3918" y="13091"/>
                  </a:lnTo>
                  <a:lnTo>
                    <a:pt x="3870" y="13286"/>
                  </a:lnTo>
                  <a:lnTo>
                    <a:pt x="3772" y="13237"/>
                  </a:lnTo>
                  <a:lnTo>
                    <a:pt x="3675" y="13213"/>
                  </a:lnTo>
                  <a:lnTo>
                    <a:pt x="3626" y="13237"/>
                  </a:lnTo>
                  <a:lnTo>
                    <a:pt x="3602" y="13310"/>
                  </a:lnTo>
                  <a:lnTo>
                    <a:pt x="3626" y="13383"/>
                  </a:lnTo>
                  <a:lnTo>
                    <a:pt x="3675" y="13456"/>
                  </a:lnTo>
                  <a:lnTo>
                    <a:pt x="3748" y="13529"/>
                  </a:lnTo>
                  <a:lnTo>
                    <a:pt x="3821" y="13578"/>
                  </a:lnTo>
                  <a:lnTo>
                    <a:pt x="3797" y="13772"/>
                  </a:lnTo>
                  <a:lnTo>
                    <a:pt x="3651" y="13772"/>
                  </a:lnTo>
                  <a:lnTo>
                    <a:pt x="3505" y="13821"/>
                  </a:lnTo>
                  <a:lnTo>
                    <a:pt x="3480" y="13845"/>
                  </a:lnTo>
                  <a:lnTo>
                    <a:pt x="3505" y="13870"/>
                  </a:lnTo>
                  <a:lnTo>
                    <a:pt x="3651" y="13943"/>
                  </a:lnTo>
                  <a:lnTo>
                    <a:pt x="3772" y="14016"/>
                  </a:lnTo>
                  <a:lnTo>
                    <a:pt x="3724" y="14405"/>
                  </a:lnTo>
                  <a:lnTo>
                    <a:pt x="3505" y="14381"/>
                  </a:lnTo>
                  <a:lnTo>
                    <a:pt x="3407" y="14381"/>
                  </a:lnTo>
                  <a:lnTo>
                    <a:pt x="3310" y="14405"/>
                  </a:lnTo>
                  <a:lnTo>
                    <a:pt x="3286" y="14454"/>
                  </a:lnTo>
                  <a:lnTo>
                    <a:pt x="3286" y="14478"/>
                  </a:lnTo>
                  <a:lnTo>
                    <a:pt x="3286" y="14502"/>
                  </a:lnTo>
                  <a:lnTo>
                    <a:pt x="3383" y="14551"/>
                  </a:lnTo>
                  <a:lnTo>
                    <a:pt x="3480" y="14624"/>
                  </a:lnTo>
                  <a:lnTo>
                    <a:pt x="3675" y="14721"/>
                  </a:lnTo>
                  <a:lnTo>
                    <a:pt x="3675" y="14892"/>
                  </a:lnTo>
                  <a:lnTo>
                    <a:pt x="3480" y="14892"/>
                  </a:lnTo>
                  <a:lnTo>
                    <a:pt x="3286" y="14916"/>
                  </a:lnTo>
                  <a:lnTo>
                    <a:pt x="3213" y="14940"/>
                  </a:lnTo>
                  <a:lnTo>
                    <a:pt x="3140" y="14965"/>
                  </a:lnTo>
                  <a:lnTo>
                    <a:pt x="3115" y="15013"/>
                  </a:lnTo>
                  <a:lnTo>
                    <a:pt x="3115" y="15038"/>
                  </a:lnTo>
                  <a:lnTo>
                    <a:pt x="3140" y="15086"/>
                  </a:lnTo>
                  <a:lnTo>
                    <a:pt x="3188" y="15135"/>
                  </a:lnTo>
                  <a:lnTo>
                    <a:pt x="3310" y="15208"/>
                  </a:lnTo>
                  <a:lnTo>
                    <a:pt x="3456" y="15232"/>
                  </a:lnTo>
                  <a:lnTo>
                    <a:pt x="3626" y="15257"/>
                  </a:lnTo>
                  <a:lnTo>
                    <a:pt x="3578" y="15573"/>
                  </a:lnTo>
                  <a:lnTo>
                    <a:pt x="3334" y="15549"/>
                  </a:lnTo>
                  <a:lnTo>
                    <a:pt x="3018" y="15549"/>
                  </a:lnTo>
                  <a:lnTo>
                    <a:pt x="2921" y="15573"/>
                  </a:lnTo>
                  <a:lnTo>
                    <a:pt x="2896" y="15597"/>
                  </a:lnTo>
                  <a:lnTo>
                    <a:pt x="2896" y="15622"/>
                  </a:lnTo>
                  <a:lnTo>
                    <a:pt x="2945" y="15695"/>
                  </a:lnTo>
                  <a:lnTo>
                    <a:pt x="3018" y="15743"/>
                  </a:lnTo>
                  <a:lnTo>
                    <a:pt x="3164" y="15816"/>
                  </a:lnTo>
                  <a:lnTo>
                    <a:pt x="3359" y="15889"/>
                  </a:lnTo>
                  <a:lnTo>
                    <a:pt x="3553" y="15914"/>
                  </a:lnTo>
                  <a:lnTo>
                    <a:pt x="3529" y="16011"/>
                  </a:lnTo>
                  <a:lnTo>
                    <a:pt x="3261" y="16035"/>
                  </a:lnTo>
                  <a:lnTo>
                    <a:pt x="3115" y="16060"/>
                  </a:lnTo>
                  <a:lnTo>
                    <a:pt x="2994" y="16108"/>
                  </a:lnTo>
                  <a:lnTo>
                    <a:pt x="2969" y="16133"/>
                  </a:lnTo>
                  <a:lnTo>
                    <a:pt x="2969" y="16181"/>
                  </a:lnTo>
                  <a:lnTo>
                    <a:pt x="2969" y="16206"/>
                  </a:lnTo>
                  <a:lnTo>
                    <a:pt x="2994" y="16230"/>
                  </a:lnTo>
                  <a:lnTo>
                    <a:pt x="3115" y="16279"/>
                  </a:lnTo>
                  <a:lnTo>
                    <a:pt x="3237" y="16303"/>
                  </a:lnTo>
                  <a:lnTo>
                    <a:pt x="3480" y="16327"/>
                  </a:lnTo>
                  <a:lnTo>
                    <a:pt x="3432" y="16790"/>
                  </a:lnTo>
                  <a:lnTo>
                    <a:pt x="3261" y="16790"/>
                  </a:lnTo>
                  <a:lnTo>
                    <a:pt x="3115" y="16814"/>
                  </a:lnTo>
                  <a:lnTo>
                    <a:pt x="2872" y="16838"/>
                  </a:lnTo>
                  <a:lnTo>
                    <a:pt x="2775" y="16887"/>
                  </a:lnTo>
                  <a:lnTo>
                    <a:pt x="2677" y="16960"/>
                  </a:lnTo>
                  <a:lnTo>
                    <a:pt x="2653" y="17033"/>
                  </a:lnTo>
                  <a:lnTo>
                    <a:pt x="2677" y="17082"/>
                  </a:lnTo>
                  <a:lnTo>
                    <a:pt x="2702" y="17106"/>
                  </a:lnTo>
                  <a:lnTo>
                    <a:pt x="2799" y="17155"/>
                  </a:lnTo>
                  <a:lnTo>
                    <a:pt x="2896" y="17155"/>
                  </a:lnTo>
                  <a:lnTo>
                    <a:pt x="3091" y="17179"/>
                  </a:lnTo>
                  <a:lnTo>
                    <a:pt x="3383" y="17203"/>
                  </a:lnTo>
                  <a:lnTo>
                    <a:pt x="3359" y="17398"/>
                  </a:lnTo>
                  <a:lnTo>
                    <a:pt x="3188" y="17398"/>
                  </a:lnTo>
                  <a:lnTo>
                    <a:pt x="3042" y="17422"/>
                  </a:lnTo>
                  <a:lnTo>
                    <a:pt x="2750" y="17520"/>
                  </a:lnTo>
                  <a:lnTo>
                    <a:pt x="2702" y="17544"/>
                  </a:lnTo>
                  <a:lnTo>
                    <a:pt x="2677" y="17593"/>
                  </a:lnTo>
                  <a:lnTo>
                    <a:pt x="2702" y="17641"/>
                  </a:lnTo>
                  <a:lnTo>
                    <a:pt x="2750" y="17666"/>
                  </a:lnTo>
                  <a:lnTo>
                    <a:pt x="2896" y="17714"/>
                  </a:lnTo>
                  <a:lnTo>
                    <a:pt x="3018" y="17739"/>
                  </a:lnTo>
                  <a:lnTo>
                    <a:pt x="3310" y="17739"/>
                  </a:lnTo>
                  <a:lnTo>
                    <a:pt x="3310" y="17763"/>
                  </a:lnTo>
                  <a:lnTo>
                    <a:pt x="3286" y="17933"/>
                  </a:lnTo>
                  <a:lnTo>
                    <a:pt x="3018" y="17958"/>
                  </a:lnTo>
                  <a:lnTo>
                    <a:pt x="2799" y="17982"/>
                  </a:lnTo>
                  <a:lnTo>
                    <a:pt x="2702" y="18031"/>
                  </a:lnTo>
                  <a:lnTo>
                    <a:pt x="2629" y="18079"/>
                  </a:lnTo>
                  <a:lnTo>
                    <a:pt x="2604" y="18128"/>
                  </a:lnTo>
                  <a:lnTo>
                    <a:pt x="2604" y="18177"/>
                  </a:lnTo>
                  <a:lnTo>
                    <a:pt x="2653" y="18250"/>
                  </a:lnTo>
                  <a:lnTo>
                    <a:pt x="2702" y="18274"/>
                  </a:lnTo>
                  <a:lnTo>
                    <a:pt x="2775" y="18298"/>
                  </a:lnTo>
                  <a:lnTo>
                    <a:pt x="2848" y="18323"/>
                  </a:lnTo>
                  <a:lnTo>
                    <a:pt x="3018" y="18323"/>
                  </a:lnTo>
                  <a:lnTo>
                    <a:pt x="3164" y="18298"/>
                  </a:lnTo>
                  <a:lnTo>
                    <a:pt x="3237" y="18323"/>
                  </a:lnTo>
                  <a:lnTo>
                    <a:pt x="3213" y="18517"/>
                  </a:lnTo>
                  <a:lnTo>
                    <a:pt x="2848" y="18566"/>
                  </a:lnTo>
                  <a:lnTo>
                    <a:pt x="2677" y="18615"/>
                  </a:lnTo>
                  <a:lnTo>
                    <a:pt x="2604" y="18663"/>
                  </a:lnTo>
                  <a:lnTo>
                    <a:pt x="2531" y="18712"/>
                  </a:lnTo>
                  <a:lnTo>
                    <a:pt x="2507" y="18761"/>
                  </a:lnTo>
                  <a:lnTo>
                    <a:pt x="2507" y="18785"/>
                  </a:lnTo>
                  <a:lnTo>
                    <a:pt x="2531" y="18809"/>
                  </a:lnTo>
                  <a:lnTo>
                    <a:pt x="2556" y="18834"/>
                  </a:lnTo>
                  <a:lnTo>
                    <a:pt x="2702" y="18882"/>
                  </a:lnTo>
                  <a:lnTo>
                    <a:pt x="3164" y="18882"/>
                  </a:lnTo>
                  <a:lnTo>
                    <a:pt x="3115" y="19223"/>
                  </a:lnTo>
                  <a:lnTo>
                    <a:pt x="2799" y="19199"/>
                  </a:lnTo>
                  <a:lnTo>
                    <a:pt x="2677" y="19199"/>
                  </a:lnTo>
                  <a:lnTo>
                    <a:pt x="2580" y="19223"/>
                  </a:lnTo>
                  <a:lnTo>
                    <a:pt x="2483" y="19247"/>
                  </a:lnTo>
                  <a:lnTo>
                    <a:pt x="2410" y="19320"/>
                  </a:lnTo>
                  <a:lnTo>
                    <a:pt x="2410" y="19369"/>
                  </a:lnTo>
                  <a:lnTo>
                    <a:pt x="2410" y="19393"/>
                  </a:lnTo>
                  <a:lnTo>
                    <a:pt x="2483" y="19466"/>
                  </a:lnTo>
                  <a:lnTo>
                    <a:pt x="2580" y="19515"/>
                  </a:lnTo>
                  <a:lnTo>
                    <a:pt x="2702" y="19564"/>
                  </a:lnTo>
                  <a:lnTo>
                    <a:pt x="2799" y="19564"/>
                  </a:lnTo>
                  <a:lnTo>
                    <a:pt x="3042" y="19612"/>
                  </a:lnTo>
                  <a:lnTo>
                    <a:pt x="3018" y="19807"/>
                  </a:lnTo>
                  <a:lnTo>
                    <a:pt x="2896" y="19807"/>
                  </a:lnTo>
                  <a:lnTo>
                    <a:pt x="2556" y="19856"/>
                  </a:lnTo>
                  <a:lnTo>
                    <a:pt x="2483" y="19880"/>
                  </a:lnTo>
                  <a:lnTo>
                    <a:pt x="2434" y="19904"/>
                  </a:lnTo>
                  <a:lnTo>
                    <a:pt x="2337" y="20001"/>
                  </a:lnTo>
                  <a:lnTo>
                    <a:pt x="2312" y="20026"/>
                  </a:lnTo>
                  <a:lnTo>
                    <a:pt x="2337" y="20074"/>
                  </a:lnTo>
                  <a:lnTo>
                    <a:pt x="2434" y="20123"/>
                  </a:lnTo>
                  <a:lnTo>
                    <a:pt x="2531" y="20147"/>
                  </a:lnTo>
                  <a:lnTo>
                    <a:pt x="2726" y="20172"/>
                  </a:lnTo>
                  <a:lnTo>
                    <a:pt x="2507" y="20269"/>
                  </a:lnTo>
                  <a:lnTo>
                    <a:pt x="2288" y="20366"/>
                  </a:lnTo>
                  <a:lnTo>
                    <a:pt x="1801" y="20512"/>
                  </a:lnTo>
                  <a:lnTo>
                    <a:pt x="1655" y="20537"/>
                  </a:lnTo>
                  <a:lnTo>
                    <a:pt x="1485" y="20561"/>
                  </a:lnTo>
                  <a:lnTo>
                    <a:pt x="1315" y="20537"/>
                  </a:lnTo>
                  <a:lnTo>
                    <a:pt x="1145" y="20488"/>
                  </a:lnTo>
                  <a:lnTo>
                    <a:pt x="1120" y="20464"/>
                  </a:lnTo>
                  <a:lnTo>
                    <a:pt x="1096" y="20415"/>
                  </a:lnTo>
                  <a:lnTo>
                    <a:pt x="1096" y="20391"/>
                  </a:lnTo>
                  <a:lnTo>
                    <a:pt x="1096" y="20342"/>
                  </a:lnTo>
                  <a:lnTo>
                    <a:pt x="1145" y="20245"/>
                  </a:lnTo>
                  <a:lnTo>
                    <a:pt x="1242" y="20123"/>
                  </a:lnTo>
                  <a:lnTo>
                    <a:pt x="1485" y="19929"/>
                  </a:lnTo>
                  <a:lnTo>
                    <a:pt x="1631" y="19831"/>
                  </a:lnTo>
                  <a:lnTo>
                    <a:pt x="1680" y="19807"/>
                  </a:lnTo>
                  <a:lnTo>
                    <a:pt x="1704" y="19758"/>
                  </a:lnTo>
                  <a:lnTo>
                    <a:pt x="1704" y="19710"/>
                  </a:lnTo>
                  <a:lnTo>
                    <a:pt x="1704" y="19661"/>
                  </a:lnTo>
                  <a:lnTo>
                    <a:pt x="1728" y="19588"/>
                  </a:lnTo>
                  <a:lnTo>
                    <a:pt x="1826" y="18785"/>
                  </a:lnTo>
                  <a:lnTo>
                    <a:pt x="1923" y="18006"/>
                  </a:lnTo>
                  <a:lnTo>
                    <a:pt x="2045" y="16425"/>
                  </a:lnTo>
                  <a:lnTo>
                    <a:pt x="2142" y="14843"/>
                  </a:lnTo>
                  <a:lnTo>
                    <a:pt x="2264" y="13237"/>
                  </a:lnTo>
                  <a:lnTo>
                    <a:pt x="2410" y="11631"/>
                  </a:lnTo>
                  <a:lnTo>
                    <a:pt x="2531" y="10025"/>
                  </a:lnTo>
                  <a:lnTo>
                    <a:pt x="2556" y="9368"/>
                  </a:lnTo>
                  <a:lnTo>
                    <a:pt x="2580" y="8663"/>
                  </a:lnTo>
                  <a:lnTo>
                    <a:pt x="2580" y="8322"/>
                  </a:lnTo>
                  <a:lnTo>
                    <a:pt x="2580" y="7981"/>
                  </a:lnTo>
                  <a:lnTo>
                    <a:pt x="2531" y="7641"/>
                  </a:lnTo>
                  <a:lnTo>
                    <a:pt x="2483" y="7324"/>
                  </a:lnTo>
                  <a:lnTo>
                    <a:pt x="2483" y="7251"/>
                  </a:lnTo>
                  <a:lnTo>
                    <a:pt x="2458" y="7178"/>
                  </a:lnTo>
                  <a:lnTo>
                    <a:pt x="2434" y="7130"/>
                  </a:lnTo>
                  <a:lnTo>
                    <a:pt x="2410" y="7105"/>
                  </a:lnTo>
                  <a:lnTo>
                    <a:pt x="2337" y="7057"/>
                  </a:lnTo>
                  <a:lnTo>
                    <a:pt x="2239" y="7057"/>
                  </a:lnTo>
                  <a:lnTo>
                    <a:pt x="2166" y="7105"/>
                  </a:lnTo>
                  <a:lnTo>
                    <a:pt x="2020" y="7130"/>
                  </a:lnTo>
                  <a:lnTo>
                    <a:pt x="1899" y="7154"/>
                  </a:lnTo>
                  <a:lnTo>
                    <a:pt x="1826" y="7227"/>
                  </a:lnTo>
                  <a:lnTo>
                    <a:pt x="1801" y="7300"/>
                  </a:lnTo>
                  <a:lnTo>
                    <a:pt x="1801" y="7349"/>
                  </a:lnTo>
                  <a:lnTo>
                    <a:pt x="1801" y="7397"/>
                  </a:lnTo>
                  <a:lnTo>
                    <a:pt x="1874" y="7446"/>
                  </a:lnTo>
                  <a:lnTo>
                    <a:pt x="1923" y="7470"/>
                  </a:lnTo>
                  <a:lnTo>
                    <a:pt x="1899" y="7519"/>
                  </a:lnTo>
                  <a:lnTo>
                    <a:pt x="1704" y="7519"/>
                  </a:lnTo>
                  <a:lnTo>
                    <a:pt x="1631" y="7543"/>
                  </a:lnTo>
                  <a:lnTo>
                    <a:pt x="1558" y="7592"/>
                  </a:lnTo>
                  <a:lnTo>
                    <a:pt x="1534" y="7665"/>
                  </a:lnTo>
                  <a:lnTo>
                    <a:pt x="1534" y="7714"/>
                  </a:lnTo>
                  <a:lnTo>
                    <a:pt x="1558" y="7738"/>
                  </a:lnTo>
                  <a:lnTo>
                    <a:pt x="1631" y="7811"/>
                  </a:lnTo>
                  <a:lnTo>
                    <a:pt x="1753" y="7860"/>
                  </a:lnTo>
                  <a:lnTo>
                    <a:pt x="1728" y="7957"/>
                  </a:lnTo>
                  <a:lnTo>
                    <a:pt x="1582" y="7957"/>
                  </a:lnTo>
                  <a:lnTo>
                    <a:pt x="1461" y="8006"/>
                  </a:lnTo>
                  <a:lnTo>
                    <a:pt x="1412" y="8054"/>
                  </a:lnTo>
                  <a:lnTo>
                    <a:pt x="1388" y="8127"/>
                  </a:lnTo>
                  <a:lnTo>
                    <a:pt x="1412" y="8200"/>
                  </a:lnTo>
                  <a:lnTo>
                    <a:pt x="1461" y="8249"/>
                  </a:lnTo>
                  <a:lnTo>
                    <a:pt x="1534" y="8273"/>
                  </a:lnTo>
                  <a:lnTo>
                    <a:pt x="1631" y="8298"/>
                  </a:lnTo>
                  <a:lnTo>
                    <a:pt x="1582" y="8468"/>
                  </a:lnTo>
                  <a:lnTo>
                    <a:pt x="1437" y="8468"/>
                  </a:lnTo>
                  <a:lnTo>
                    <a:pt x="1364" y="8517"/>
                  </a:lnTo>
                  <a:lnTo>
                    <a:pt x="1291" y="8541"/>
                  </a:lnTo>
                  <a:lnTo>
                    <a:pt x="1291" y="8590"/>
                  </a:lnTo>
                  <a:lnTo>
                    <a:pt x="1291" y="8638"/>
                  </a:lnTo>
                  <a:lnTo>
                    <a:pt x="1339" y="8687"/>
                  </a:lnTo>
                  <a:lnTo>
                    <a:pt x="1388" y="8736"/>
                  </a:lnTo>
                  <a:lnTo>
                    <a:pt x="1509" y="8760"/>
                  </a:lnTo>
                  <a:lnTo>
                    <a:pt x="1485" y="8833"/>
                  </a:lnTo>
                  <a:lnTo>
                    <a:pt x="1461" y="8930"/>
                  </a:lnTo>
                  <a:lnTo>
                    <a:pt x="1315" y="8955"/>
                  </a:lnTo>
                  <a:lnTo>
                    <a:pt x="1242" y="8979"/>
                  </a:lnTo>
                  <a:lnTo>
                    <a:pt x="1193" y="9028"/>
                  </a:lnTo>
                  <a:lnTo>
                    <a:pt x="1169" y="9076"/>
                  </a:lnTo>
                  <a:lnTo>
                    <a:pt x="1169" y="9149"/>
                  </a:lnTo>
                  <a:lnTo>
                    <a:pt x="1218" y="9198"/>
                  </a:lnTo>
                  <a:lnTo>
                    <a:pt x="1242" y="9222"/>
                  </a:lnTo>
                  <a:lnTo>
                    <a:pt x="1364" y="9271"/>
                  </a:lnTo>
                  <a:lnTo>
                    <a:pt x="1364" y="9295"/>
                  </a:lnTo>
                  <a:lnTo>
                    <a:pt x="1315" y="9320"/>
                  </a:lnTo>
                  <a:lnTo>
                    <a:pt x="1169" y="9344"/>
                  </a:lnTo>
                  <a:lnTo>
                    <a:pt x="1096" y="9393"/>
                  </a:lnTo>
                  <a:lnTo>
                    <a:pt x="1047" y="9441"/>
                  </a:lnTo>
                  <a:lnTo>
                    <a:pt x="1023" y="9539"/>
                  </a:lnTo>
                  <a:lnTo>
                    <a:pt x="1047" y="9563"/>
                  </a:lnTo>
                  <a:lnTo>
                    <a:pt x="1072" y="9612"/>
                  </a:lnTo>
                  <a:lnTo>
                    <a:pt x="1120" y="9636"/>
                  </a:lnTo>
                  <a:lnTo>
                    <a:pt x="1169" y="9660"/>
                  </a:lnTo>
                  <a:lnTo>
                    <a:pt x="1291" y="9660"/>
                  </a:lnTo>
                  <a:lnTo>
                    <a:pt x="1266" y="9733"/>
                  </a:lnTo>
                  <a:lnTo>
                    <a:pt x="1145" y="9733"/>
                  </a:lnTo>
                  <a:lnTo>
                    <a:pt x="1072" y="9758"/>
                  </a:lnTo>
                  <a:lnTo>
                    <a:pt x="1023" y="9806"/>
                  </a:lnTo>
                  <a:lnTo>
                    <a:pt x="999" y="9879"/>
                  </a:lnTo>
                  <a:lnTo>
                    <a:pt x="1023" y="9952"/>
                  </a:lnTo>
                  <a:lnTo>
                    <a:pt x="1120" y="10001"/>
                  </a:lnTo>
                  <a:lnTo>
                    <a:pt x="1218" y="10025"/>
                  </a:lnTo>
                  <a:lnTo>
                    <a:pt x="1169" y="10269"/>
                  </a:lnTo>
                  <a:lnTo>
                    <a:pt x="1096" y="10244"/>
                  </a:lnTo>
                  <a:lnTo>
                    <a:pt x="1023" y="10269"/>
                  </a:lnTo>
                  <a:lnTo>
                    <a:pt x="974" y="10293"/>
                  </a:lnTo>
                  <a:lnTo>
                    <a:pt x="926" y="10342"/>
                  </a:lnTo>
                  <a:lnTo>
                    <a:pt x="926" y="10390"/>
                  </a:lnTo>
                  <a:lnTo>
                    <a:pt x="926" y="10439"/>
                  </a:lnTo>
                  <a:lnTo>
                    <a:pt x="950" y="10488"/>
                  </a:lnTo>
                  <a:lnTo>
                    <a:pt x="999" y="10536"/>
                  </a:lnTo>
                  <a:lnTo>
                    <a:pt x="1096" y="10609"/>
                  </a:lnTo>
                  <a:lnTo>
                    <a:pt x="1072" y="10634"/>
                  </a:lnTo>
                  <a:lnTo>
                    <a:pt x="1047" y="10682"/>
                  </a:lnTo>
                  <a:lnTo>
                    <a:pt x="1047" y="10755"/>
                  </a:lnTo>
                  <a:lnTo>
                    <a:pt x="1047" y="10804"/>
                  </a:lnTo>
                  <a:lnTo>
                    <a:pt x="1145" y="11096"/>
                  </a:lnTo>
                  <a:lnTo>
                    <a:pt x="1169" y="11291"/>
                  </a:lnTo>
                  <a:lnTo>
                    <a:pt x="1193" y="11461"/>
                  </a:lnTo>
                  <a:lnTo>
                    <a:pt x="1193" y="11631"/>
                  </a:lnTo>
                  <a:lnTo>
                    <a:pt x="1120" y="11777"/>
                  </a:lnTo>
                  <a:lnTo>
                    <a:pt x="1096" y="11826"/>
                  </a:lnTo>
                  <a:lnTo>
                    <a:pt x="1023" y="11875"/>
                  </a:lnTo>
                  <a:lnTo>
                    <a:pt x="950" y="11923"/>
                  </a:lnTo>
                  <a:lnTo>
                    <a:pt x="780" y="11923"/>
                  </a:lnTo>
                  <a:lnTo>
                    <a:pt x="707" y="11875"/>
                  </a:lnTo>
                  <a:lnTo>
                    <a:pt x="658" y="11826"/>
                  </a:lnTo>
                  <a:lnTo>
                    <a:pt x="609" y="11753"/>
                  </a:lnTo>
                  <a:lnTo>
                    <a:pt x="512" y="11607"/>
                  </a:lnTo>
                  <a:lnTo>
                    <a:pt x="463" y="11437"/>
                  </a:lnTo>
                  <a:lnTo>
                    <a:pt x="463" y="11315"/>
                  </a:lnTo>
                  <a:lnTo>
                    <a:pt x="463" y="11193"/>
                  </a:lnTo>
                  <a:lnTo>
                    <a:pt x="512" y="10974"/>
                  </a:lnTo>
                  <a:lnTo>
                    <a:pt x="585" y="10974"/>
                  </a:lnTo>
                  <a:lnTo>
                    <a:pt x="634" y="10950"/>
                  </a:lnTo>
                  <a:lnTo>
                    <a:pt x="658" y="10901"/>
                  </a:lnTo>
                  <a:lnTo>
                    <a:pt x="658" y="10853"/>
                  </a:lnTo>
                  <a:lnTo>
                    <a:pt x="609" y="10658"/>
                  </a:lnTo>
                  <a:lnTo>
                    <a:pt x="585" y="10463"/>
                  </a:lnTo>
                  <a:lnTo>
                    <a:pt x="561" y="10074"/>
                  </a:lnTo>
                  <a:lnTo>
                    <a:pt x="585" y="9660"/>
                  </a:lnTo>
                  <a:lnTo>
                    <a:pt x="634" y="9271"/>
                  </a:lnTo>
                  <a:lnTo>
                    <a:pt x="731" y="8882"/>
                  </a:lnTo>
                  <a:lnTo>
                    <a:pt x="828" y="8492"/>
                  </a:lnTo>
                  <a:lnTo>
                    <a:pt x="1072" y="7714"/>
                  </a:lnTo>
                  <a:lnTo>
                    <a:pt x="1218" y="7227"/>
                  </a:lnTo>
                  <a:lnTo>
                    <a:pt x="1412" y="6740"/>
                  </a:lnTo>
                  <a:lnTo>
                    <a:pt x="1631" y="6302"/>
                  </a:lnTo>
                  <a:lnTo>
                    <a:pt x="1753" y="6108"/>
                  </a:lnTo>
                  <a:lnTo>
                    <a:pt x="1899" y="5913"/>
                  </a:lnTo>
                  <a:lnTo>
                    <a:pt x="2045" y="5743"/>
                  </a:lnTo>
                  <a:lnTo>
                    <a:pt x="2215" y="5572"/>
                  </a:lnTo>
                  <a:lnTo>
                    <a:pt x="2385" y="5402"/>
                  </a:lnTo>
                  <a:lnTo>
                    <a:pt x="2580" y="5280"/>
                  </a:lnTo>
                  <a:lnTo>
                    <a:pt x="2799" y="5159"/>
                  </a:lnTo>
                  <a:lnTo>
                    <a:pt x="3042" y="5061"/>
                  </a:lnTo>
                  <a:lnTo>
                    <a:pt x="3286" y="4964"/>
                  </a:lnTo>
                  <a:lnTo>
                    <a:pt x="3553" y="4891"/>
                  </a:lnTo>
                  <a:lnTo>
                    <a:pt x="3845" y="4842"/>
                  </a:lnTo>
                  <a:lnTo>
                    <a:pt x="4113" y="4818"/>
                  </a:lnTo>
                  <a:lnTo>
                    <a:pt x="4162" y="4842"/>
                  </a:lnTo>
                  <a:lnTo>
                    <a:pt x="4259" y="4818"/>
                  </a:lnTo>
                  <a:close/>
                  <a:moveTo>
                    <a:pt x="4259" y="0"/>
                  </a:moveTo>
                  <a:lnTo>
                    <a:pt x="4016" y="25"/>
                  </a:lnTo>
                  <a:lnTo>
                    <a:pt x="3797" y="98"/>
                  </a:lnTo>
                  <a:lnTo>
                    <a:pt x="3675" y="98"/>
                  </a:lnTo>
                  <a:lnTo>
                    <a:pt x="3578" y="146"/>
                  </a:lnTo>
                  <a:lnTo>
                    <a:pt x="3334" y="244"/>
                  </a:lnTo>
                  <a:lnTo>
                    <a:pt x="3140" y="390"/>
                  </a:lnTo>
                  <a:lnTo>
                    <a:pt x="2945" y="536"/>
                  </a:lnTo>
                  <a:lnTo>
                    <a:pt x="2799" y="682"/>
                  </a:lnTo>
                  <a:lnTo>
                    <a:pt x="2677" y="852"/>
                  </a:lnTo>
                  <a:lnTo>
                    <a:pt x="2556" y="1047"/>
                  </a:lnTo>
                  <a:lnTo>
                    <a:pt x="2458" y="1241"/>
                  </a:lnTo>
                  <a:lnTo>
                    <a:pt x="2385" y="1436"/>
                  </a:lnTo>
                  <a:lnTo>
                    <a:pt x="2337" y="1655"/>
                  </a:lnTo>
                  <a:lnTo>
                    <a:pt x="2288" y="1850"/>
                  </a:lnTo>
                  <a:lnTo>
                    <a:pt x="2264" y="2069"/>
                  </a:lnTo>
                  <a:lnTo>
                    <a:pt x="2264" y="2263"/>
                  </a:lnTo>
                  <a:lnTo>
                    <a:pt x="2288" y="2434"/>
                  </a:lnTo>
                  <a:lnTo>
                    <a:pt x="2312" y="2628"/>
                  </a:lnTo>
                  <a:lnTo>
                    <a:pt x="2361" y="2823"/>
                  </a:lnTo>
                  <a:lnTo>
                    <a:pt x="2434" y="2993"/>
                  </a:lnTo>
                  <a:lnTo>
                    <a:pt x="2507" y="3164"/>
                  </a:lnTo>
                  <a:lnTo>
                    <a:pt x="2604" y="3310"/>
                  </a:lnTo>
                  <a:lnTo>
                    <a:pt x="2702" y="3480"/>
                  </a:lnTo>
                  <a:lnTo>
                    <a:pt x="2823" y="3626"/>
                  </a:lnTo>
                  <a:lnTo>
                    <a:pt x="2945" y="3748"/>
                  </a:lnTo>
                  <a:lnTo>
                    <a:pt x="3067" y="3869"/>
                  </a:lnTo>
                  <a:lnTo>
                    <a:pt x="3213" y="3991"/>
                  </a:lnTo>
                  <a:lnTo>
                    <a:pt x="3383" y="4088"/>
                  </a:lnTo>
                  <a:lnTo>
                    <a:pt x="3553" y="4161"/>
                  </a:lnTo>
                  <a:lnTo>
                    <a:pt x="3724" y="4210"/>
                  </a:lnTo>
                  <a:lnTo>
                    <a:pt x="3894" y="4258"/>
                  </a:lnTo>
                  <a:lnTo>
                    <a:pt x="3894" y="4404"/>
                  </a:lnTo>
                  <a:lnTo>
                    <a:pt x="3553" y="4429"/>
                  </a:lnTo>
                  <a:lnTo>
                    <a:pt x="3261" y="4502"/>
                  </a:lnTo>
                  <a:lnTo>
                    <a:pt x="2969" y="4575"/>
                  </a:lnTo>
                  <a:lnTo>
                    <a:pt x="2702" y="4696"/>
                  </a:lnTo>
                  <a:lnTo>
                    <a:pt x="2458" y="4818"/>
                  </a:lnTo>
                  <a:lnTo>
                    <a:pt x="2239" y="4964"/>
                  </a:lnTo>
                  <a:lnTo>
                    <a:pt x="2020" y="5110"/>
                  </a:lnTo>
                  <a:lnTo>
                    <a:pt x="1826" y="5305"/>
                  </a:lnTo>
                  <a:lnTo>
                    <a:pt x="1655" y="5499"/>
                  </a:lnTo>
                  <a:lnTo>
                    <a:pt x="1485" y="5694"/>
                  </a:lnTo>
                  <a:lnTo>
                    <a:pt x="1339" y="5937"/>
                  </a:lnTo>
                  <a:lnTo>
                    <a:pt x="1193" y="6156"/>
                  </a:lnTo>
                  <a:lnTo>
                    <a:pt x="1072" y="6400"/>
                  </a:lnTo>
                  <a:lnTo>
                    <a:pt x="853" y="6935"/>
                  </a:lnTo>
                  <a:lnTo>
                    <a:pt x="658" y="7470"/>
                  </a:lnTo>
                  <a:lnTo>
                    <a:pt x="366" y="8492"/>
                  </a:lnTo>
                  <a:lnTo>
                    <a:pt x="244" y="9003"/>
                  </a:lnTo>
                  <a:lnTo>
                    <a:pt x="147" y="9514"/>
                  </a:lnTo>
                  <a:lnTo>
                    <a:pt x="123" y="9782"/>
                  </a:lnTo>
                  <a:lnTo>
                    <a:pt x="123" y="10098"/>
                  </a:lnTo>
                  <a:lnTo>
                    <a:pt x="147" y="10415"/>
                  </a:lnTo>
                  <a:lnTo>
                    <a:pt x="171" y="10561"/>
                  </a:lnTo>
                  <a:lnTo>
                    <a:pt x="220" y="10682"/>
                  </a:lnTo>
                  <a:lnTo>
                    <a:pt x="147" y="10755"/>
                  </a:lnTo>
                  <a:lnTo>
                    <a:pt x="74" y="10853"/>
                  </a:lnTo>
                  <a:lnTo>
                    <a:pt x="25" y="10974"/>
                  </a:lnTo>
                  <a:lnTo>
                    <a:pt x="1" y="11096"/>
                  </a:lnTo>
                  <a:lnTo>
                    <a:pt x="1" y="11339"/>
                  </a:lnTo>
                  <a:lnTo>
                    <a:pt x="25" y="11558"/>
                  </a:lnTo>
                  <a:lnTo>
                    <a:pt x="74" y="11704"/>
                  </a:lnTo>
                  <a:lnTo>
                    <a:pt x="123" y="11826"/>
                  </a:lnTo>
                  <a:lnTo>
                    <a:pt x="196" y="11972"/>
                  </a:lnTo>
                  <a:lnTo>
                    <a:pt x="269" y="12093"/>
                  </a:lnTo>
                  <a:lnTo>
                    <a:pt x="366" y="12191"/>
                  </a:lnTo>
                  <a:lnTo>
                    <a:pt x="488" y="12264"/>
                  </a:lnTo>
                  <a:lnTo>
                    <a:pt x="609" y="12337"/>
                  </a:lnTo>
                  <a:lnTo>
                    <a:pt x="755" y="12361"/>
                  </a:lnTo>
                  <a:lnTo>
                    <a:pt x="926" y="12385"/>
                  </a:lnTo>
                  <a:lnTo>
                    <a:pt x="1072" y="12361"/>
                  </a:lnTo>
                  <a:lnTo>
                    <a:pt x="1193" y="12312"/>
                  </a:lnTo>
                  <a:lnTo>
                    <a:pt x="1291" y="12264"/>
                  </a:lnTo>
                  <a:lnTo>
                    <a:pt x="1388" y="12166"/>
                  </a:lnTo>
                  <a:lnTo>
                    <a:pt x="1461" y="12069"/>
                  </a:lnTo>
                  <a:lnTo>
                    <a:pt x="1509" y="11947"/>
                  </a:lnTo>
                  <a:lnTo>
                    <a:pt x="1534" y="11802"/>
                  </a:lnTo>
                  <a:lnTo>
                    <a:pt x="1582" y="11510"/>
                  </a:lnTo>
                  <a:lnTo>
                    <a:pt x="1582" y="11218"/>
                  </a:lnTo>
                  <a:lnTo>
                    <a:pt x="1534" y="10950"/>
                  </a:lnTo>
                  <a:lnTo>
                    <a:pt x="1461" y="10707"/>
                  </a:lnTo>
                  <a:lnTo>
                    <a:pt x="1437" y="10658"/>
                  </a:lnTo>
                  <a:lnTo>
                    <a:pt x="1485" y="10536"/>
                  </a:lnTo>
                  <a:lnTo>
                    <a:pt x="1509" y="10488"/>
                  </a:lnTo>
                  <a:lnTo>
                    <a:pt x="1534" y="10269"/>
                  </a:lnTo>
                  <a:lnTo>
                    <a:pt x="1582" y="10025"/>
                  </a:lnTo>
                  <a:lnTo>
                    <a:pt x="1704" y="9539"/>
                  </a:lnTo>
                  <a:lnTo>
                    <a:pt x="1850" y="9028"/>
                  </a:lnTo>
                  <a:lnTo>
                    <a:pt x="2142" y="8103"/>
                  </a:lnTo>
                  <a:lnTo>
                    <a:pt x="2118" y="9344"/>
                  </a:lnTo>
                  <a:lnTo>
                    <a:pt x="2045" y="10585"/>
                  </a:lnTo>
                  <a:lnTo>
                    <a:pt x="1947" y="11826"/>
                  </a:lnTo>
                  <a:lnTo>
                    <a:pt x="1826" y="13067"/>
                  </a:lnTo>
                  <a:lnTo>
                    <a:pt x="1680" y="14648"/>
                  </a:lnTo>
                  <a:lnTo>
                    <a:pt x="1558" y="16254"/>
                  </a:lnTo>
                  <a:lnTo>
                    <a:pt x="1412" y="17860"/>
                  </a:lnTo>
                  <a:lnTo>
                    <a:pt x="1339" y="18663"/>
                  </a:lnTo>
                  <a:lnTo>
                    <a:pt x="1218" y="19442"/>
                  </a:lnTo>
                  <a:lnTo>
                    <a:pt x="1242" y="19564"/>
                  </a:lnTo>
                  <a:lnTo>
                    <a:pt x="1120" y="19612"/>
                  </a:lnTo>
                  <a:lnTo>
                    <a:pt x="1023" y="19661"/>
                  </a:lnTo>
                  <a:lnTo>
                    <a:pt x="950" y="19734"/>
                  </a:lnTo>
                  <a:lnTo>
                    <a:pt x="853" y="19831"/>
                  </a:lnTo>
                  <a:lnTo>
                    <a:pt x="731" y="20026"/>
                  </a:lnTo>
                  <a:lnTo>
                    <a:pt x="634" y="20245"/>
                  </a:lnTo>
                  <a:lnTo>
                    <a:pt x="634" y="20342"/>
                  </a:lnTo>
                  <a:lnTo>
                    <a:pt x="609" y="20464"/>
                  </a:lnTo>
                  <a:lnTo>
                    <a:pt x="634" y="20561"/>
                  </a:lnTo>
                  <a:lnTo>
                    <a:pt x="658" y="20683"/>
                  </a:lnTo>
                  <a:lnTo>
                    <a:pt x="731" y="20780"/>
                  </a:lnTo>
                  <a:lnTo>
                    <a:pt x="804" y="20853"/>
                  </a:lnTo>
                  <a:lnTo>
                    <a:pt x="901" y="20926"/>
                  </a:lnTo>
                  <a:lnTo>
                    <a:pt x="1023" y="20999"/>
                  </a:lnTo>
                  <a:lnTo>
                    <a:pt x="1145" y="21023"/>
                  </a:lnTo>
                  <a:lnTo>
                    <a:pt x="1266" y="21048"/>
                  </a:lnTo>
                  <a:lnTo>
                    <a:pt x="1558" y="21072"/>
                  </a:lnTo>
                  <a:lnTo>
                    <a:pt x="1874" y="21048"/>
                  </a:lnTo>
                  <a:lnTo>
                    <a:pt x="2191" y="20975"/>
                  </a:lnTo>
                  <a:lnTo>
                    <a:pt x="2483" y="20877"/>
                  </a:lnTo>
                  <a:lnTo>
                    <a:pt x="2775" y="20731"/>
                  </a:lnTo>
                  <a:lnTo>
                    <a:pt x="3042" y="20610"/>
                  </a:lnTo>
                  <a:lnTo>
                    <a:pt x="3261" y="20439"/>
                  </a:lnTo>
                  <a:lnTo>
                    <a:pt x="3334" y="20366"/>
                  </a:lnTo>
                  <a:lnTo>
                    <a:pt x="3359" y="20293"/>
                  </a:lnTo>
                  <a:lnTo>
                    <a:pt x="3383" y="20269"/>
                  </a:lnTo>
                  <a:lnTo>
                    <a:pt x="3456" y="20172"/>
                  </a:lnTo>
                  <a:lnTo>
                    <a:pt x="3480" y="20050"/>
                  </a:lnTo>
                  <a:lnTo>
                    <a:pt x="3529" y="19807"/>
                  </a:lnTo>
                  <a:lnTo>
                    <a:pt x="3699" y="18542"/>
                  </a:lnTo>
                  <a:lnTo>
                    <a:pt x="3870" y="16984"/>
                  </a:lnTo>
                  <a:lnTo>
                    <a:pt x="4040" y="15427"/>
                  </a:lnTo>
                  <a:lnTo>
                    <a:pt x="4064" y="15184"/>
                  </a:lnTo>
                  <a:lnTo>
                    <a:pt x="4089" y="15111"/>
                  </a:lnTo>
                  <a:lnTo>
                    <a:pt x="4089" y="15062"/>
                  </a:lnTo>
                  <a:lnTo>
                    <a:pt x="4186" y="14089"/>
                  </a:lnTo>
                  <a:lnTo>
                    <a:pt x="4186" y="14040"/>
                  </a:lnTo>
                  <a:lnTo>
                    <a:pt x="4186" y="13991"/>
                  </a:lnTo>
                  <a:lnTo>
                    <a:pt x="4186" y="13967"/>
                  </a:lnTo>
                  <a:lnTo>
                    <a:pt x="4210" y="13870"/>
                  </a:lnTo>
                  <a:lnTo>
                    <a:pt x="4308" y="14186"/>
                  </a:lnTo>
                  <a:lnTo>
                    <a:pt x="4454" y="14892"/>
                  </a:lnTo>
                  <a:lnTo>
                    <a:pt x="4575" y="15597"/>
                  </a:lnTo>
                  <a:lnTo>
                    <a:pt x="4673" y="16327"/>
                  </a:lnTo>
                  <a:lnTo>
                    <a:pt x="4721" y="17057"/>
                  </a:lnTo>
                  <a:lnTo>
                    <a:pt x="4843" y="18493"/>
                  </a:lnTo>
                  <a:lnTo>
                    <a:pt x="4916" y="19223"/>
                  </a:lnTo>
                  <a:lnTo>
                    <a:pt x="5013" y="19953"/>
                  </a:lnTo>
                  <a:lnTo>
                    <a:pt x="5038" y="20147"/>
                  </a:lnTo>
                  <a:lnTo>
                    <a:pt x="5111" y="20342"/>
                  </a:lnTo>
                  <a:lnTo>
                    <a:pt x="5208" y="20537"/>
                  </a:lnTo>
                  <a:lnTo>
                    <a:pt x="5354" y="20683"/>
                  </a:lnTo>
                  <a:lnTo>
                    <a:pt x="5500" y="20780"/>
                  </a:lnTo>
                  <a:lnTo>
                    <a:pt x="5670" y="20853"/>
                  </a:lnTo>
                  <a:lnTo>
                    <a:pt x="5865" y="20877"/>
                  </a:lnTo>
                  <a:lnTo>
                    <a:pt x="6084" y="20853"/>
                  </a:lnTo>
                  <a:lnTo>
                    <a:pt x="6303" y="20877"/>
                  </a:lnTo>
                  <a:lnTo>
                    <a:pt x="6522" y="20902"/>
                  </a:lnTo>
                  <a:lnTo>
                    <a:pt x="6741" y="20877"/>
                  </a:lnTo>
                  <a:lnTo>
                    <a:pt x="6936" y="20853"/>
                  </a:lnTo>
                  <a:lnTo>
                    <a:pt x="7155" y="20780"/>
                  </a:lnTo>
                  <a:lnTo>
                    <a:pt x="7325" y="20683"/>
                  </a:lnTo>
                  <a:lnTo>
                    <a:pt x="7495" y="20561"/>
                  </a:lnTo>
                  <a:lnTo>
                    <a:pt x="7666" y="20391"/>
                  </a:lnTo>
                  <a:lnTo>
                    <a:pt x="7714" y="20293"/>
                  </a:lnTo>
                  <a:lnTo>
                    <a:pt x="7739" y="20220"/>
                  </a:lnTo>
                  <a:lnTo>
                    <a:pt x="7739" y="20123"/>
                  </a:lnTo>
                  <a:lnTo>
                    <a:pt x="7739" y="20026"/>
                  </a:lnTo>
                  <a:lnTo>
                    <a:pt x="7739" y="19929"/>
                  </a:lnTo>
                  <a:lnTo>
                    <a:pt x="7690" y="19831"/>
                  </a:lnTo>
                  <a:lnTo>
                    <a:pt x="7666" y="19758"/>
                  </a:lnTo>
                  <a:lnTo>
                    <a:pt x="7593" y="19685"/>
                  </a:lnTo>
                  <a:lnTo>
                    <a:pt x="7495" y="19612"/>
                  </a:lnTo>
                  <a:lnTo>
                    <a:pt x="7374" y="19539"/>
                  </a:lnTo>
                  <a:lnTo>
                    <a:pt x="7130" y="19442"/>
                  </a:lnTo>
                  <a:lnTo>
                    <a:pt x="7130" y="19418"/>
                  </a:lnTo>
                  <a:lnTo>
                    <a:pt x="7057" y="19126"/>
                  </a:lnTo>
                  <a:lnTo>
                    <a:pt x="7009" y="18809"/>
                  </a:lnTo>
                  <a:lnTo>
                    <a:pt x="6984" y="18152"/>
                  </a:lnTo>
                  <a:lnTo>
                    <a:pt x="6936" y="16546"/>
                  </a:lnTo>
                  <a:lnTo>
                    <a:pt x="6863" y="15476"/>
                  </a:lnTo>
                  <a:lnTo>
                    <a:pt x="6765" y="14405"/>
                  </a:lnTo>
                  <a:lnTo>
                    <a:pt x="6668" y="13334"/>
                  </a:lnTo>
                  <a:lnTo>
                    <a:pt x="6595" y="12288"/>
                  </a:lnTo>
                  <a:lnTo>
                    <a:pt x="6571" y="10804"/>
                  </a:lnTo>
                  <a:lnTo>
                    <a:pt x="6546" y="9344"/>
                  </a:lnTo>
                  <a:lnTo>
                    <a:pt x="6546" y="8395"/>
                  </a:lnTo>
                  <a:lnTo>
                    <a:pt x="6644" y="8663"/>
                  </a:lnTo>
                  <a:lnTo>
                    <a:pt x="6765" y="8930"/>
                  </a:lnTo>
                  <a:lnTo>
                    <a:pt x="6814" y="9174"/>
                  </a:lnTo>
                  <a:lnTo>
                    <a:pt x="6887" y="9417"/>
                  </a:lnTo>
                  <a:lnTo>
                    <a:pt x="6936" y="9904"/>
                  </a:lnTo>
                  <a:lnTo>
                    <a:pt x="6984" y="10415"/>
                  </a:lnTo>
                  <a:lnTo>
                    <a:pt x="7057" y="10901"/>
                  </a:lnTo>
                  <a:lnTo>
                    <a:pt x="6960" y="11120"/>
                  </a:lnTo>
                  <a:lnTo>
                    <a:pt x="6911" y="11339"/>
                  </a:lnTo>
                  <a:lnTo>
                    <a:pt x="6887" y="11583"/>
                  </a:lnTo>
                  <a:lnTo>
                    <a:pt x="6936" y="11802"/>
                  </a:lnTo>
                  <a:lnTo>
                    <a:pt x="6960" y="11923"/>
                  </a:lnTo>
                  <a:lnTo>
                    <a:pt x="7009" y="12020"/>
                  </a:lnTo>
                  <a:lnTo>
                    <a:pt x="7057" y="12093"/>
                  </a:lnTo>
                  <a:lnTo>
                    <a:pt x="7130" y="12166"/>
                  </a:lnTo>
                  <a:lnTo>
                    <a:pt x="7228" y="12239"/>
                  </a:lnTo>
                  <a:lnTo>
                    <a:pt x="7325" y="12288"/>
                  </a:lnTo>
                  <a:lnTo>
                    <a:pt x="7447" y="12312"/>
                  </a:lnTo>
                  <a:lnTo>
                    <a:pt x="7714" y="12312"/>
                  </a:lnTo>
                  <a:lnTo>
                    <a:pt x="7860" y="12264"/>
                  </a:lnTo>
                  <a:lnTo>
                    <a:pt x="7982" y="12215"/>
                  </a:lnTo>
                  <a:lnTo>
                    <a:pt x="8104" y="12142"/>
                  </a:lnTo>
                  <a:lnTo>
                    <a:pt x="8201" y="12045"/>
                  </a:lnTo>
                  <a:lnTo>
                    <a:pt x="8298" y="11947"/>
                  </a:lnTo>
                  <a:lnTo>
                    <a:pt x="8371" y="11826"/>
                  </a:lnTo>
                  <a:lnTo>
                    <a:pt x="8444" y="11704"/>
                  </a:lnTo>
                  <a:lnTo>
                    <a:pt x="8517" y="11510"/>
                  </a:lnTo>
                  <a:lnTo>
                    <a:pt x="8542" y="11291"/>
                  </a:lnTo>
                  <a:lnTo>
                    <a:pt x="8517" y="11193"/>
                  </a:lnTo>
                  <a:lnTo>
                    <a:pt x="8493" y="11096"/>
                  </a:lnTo>
                  <a:lnTo>
                    <a:pt x="8469" y="10999"/>
                  </a:lnTo>
                  <a:lnTo>
                    <a:pt x="8396" y="10926"/>
                  </a:lnTo>
                  <a:lnTo>
                    <a:pt x="8469" y="10269"/>
                  </a:lnTo>
                  <a:lnTo>
                    <a:pt x="8493" y="9587"/>
                  </a:lnTo>
                  <a:lnTo>
                    <a:pt x="8469" y="8906"/>
                  </a:lnTo>
                  <a:lnTo>
                    <a:pt x="8396" y="8249"/>
                  </a:lnTo>
                  <a:lnTo>
                    <a:pt x="8323" y="7908"/>
                  </a:lnTo>
                  <a:lnTo>
                    <a:pt x="8250" y="7568"/>
                  </a:lnTo>
                  <a:lnTo>
                    <a:pt x="8177" y="7251"/>
                  </a:lnTo>
                  <a:lnTo>
                    <a:pt x="8079" y="6935"/>
                  </a:lnTo>
                  <a:lnTo>
                    <a:pt x="7958" y="6619"/>
                  </a:lnTo>
                  <a:lnTo>
                    <a:pt x="7812" y="6327"/>
                  </a:lnTo>
                  <a:lnTo>
                    <a:pt x="7666" y="6035"/>
                  </a:lnTo>
                  <a:lnTo>
                    <a:pt x="7495" y="5743"/>
                  </a:lnTo>
                  <a:lnTo>
                    <a:pt x="7349" y="5548"/>
                  </a:lnTo>
                  <a:lnTo>
                    <a:pt x="7203" y="5378"/>
                  </a:lnTo>
                  <a:lnTo>
                    <a:pt x="7057" y="5232"/>
                  </a:lnTo>
                  <a:lnTo>
                    <a:pt x="6887" y="5086"/>
                  </a:lnTo>
                  <a:lnTo>
                    <a:pt x="6717" y="4940"/>
                  </a:lnTo>
                  <a:lnTo>
                    <a:pt x="6522" y="4842"/>
                  </a:lnTo>
                  <a:lnTo>
                    <a:pt x="6327" y="4745"/>
                  </a:lnTo>
                  <a:lnTo>
                    <a:pt x="6133" y="4648"/>
                  </a:lnTo>
                  <a:lnTo>
                    <a:pt x="5719" y="4502"/>
                  </a:lnTo>
                  <a:lnTo>
                    <a:pt x="5305" y="4429"/>
                  </a:lnTo>
                  <a:lnTo>
                    <a:pt x="4867" y="4380"/>
                  </a:lnTo>
                  <a:lnTo>
                    <a:pt x="4405" y="4356"/>
                  </a:lnTo>
                  <a:lnTo>
                    <a:pt x="4405" y="4307"/>
                  </a:lnTo>
                  <a:lnTo>
                    <a:pt x="4405" y="4283"/>
                  </a:lnTo>
                  <a:lnTo>
                    <a:pt x="4600" y="4258"/>
                  </a:lnTo>
                  <a:lnTo>
                    <a:pt x="4794" y="4185"/>
                  </a:lnTo>
                  <a:lnTo>
                    <a:pt x="4965" y="4112"/>
                  </a:lnTo>
                  <a:lnTo>
                    <a:pt x="5159" y="4015"/>
                  </a:lnTo>
                  <a:lnTo>
                    <a:pt x="5305" y="3893"/>
                  </a:lnTo>
                  <a:lnTo>
                    <a:pt x="5451" y="3772"/>
                  </a:lnTo>
                  <a:lnTo>
                    <a:pt x="5597" y="3626"/>
                  </a:lnTo>
                  <a:lnTo>
                    <a:pt x="5719" y="3456"/>
                  </a:lnTo>
                  <a:lnTo>
                    <a:pt x="5841" y="3310"/>
                  </a:lnTo>
                  <a:lnTo>
                    <a:pt x="5938" y="3115"/>
                  </a:lnTo>
                  <a:lnTo>
                    <a:pt x="6035" y="2945"/>
                  </a:lnTo>
                  <a:lnTo>
                    <a:pt x="6108" y="2750"/>
                  </a:lnTo>
                  <a:lnTo>
                    <a:pt x="6181" y="2555"/>
                  </a:lnTo>
                  <a:lnTo>
                    <a:pt x="6230" y="2361"/>
                  </a:lnTo>
                  <a:lnTo>
                    <a:pt x="6254" y="2166"/>
                  </a:lnTo>
                  <a:lnTo>
                    <a:pt x="6279" y="1971"/>
                  </a:lnTo>
                  <a:lnTo>
                    <a:pt x="6254" y="1752"/>
                  </a:lnTo>
                  <a:lnTo>
                    <a:pt x="6230" y="1533"/>
                  </a:lnTo>
                  <a:lnTo>
                    <a:pt x="6157" y="1314"/>
                  </a:lnTo>
                  <a:lnTo>
                    <a:pt x="6060" y="1095"/>
                  </a:lnTo>
                  <a:lnTo>
                    <a:pt x="5962" y="925"/>
                  </a:lnTo>
                  <a:lnTo>
                    <a:pt x="5816" y="730"/>
                  </a:lnTo>
                  <a:lnTo>
                    <a:pt x="5670" y="584"/>
                  </a:lnTo>
                  <a:lnTo>
                    <a:pt x="5500" y="438"/>
                  </a:lnTo>
                  <a:lnTo>
                    <a:pt x="5305" y="292"/>
                  </a:lnTo>
                  <a:lnTo>
                    <a:pt x="5111" y="195"/>
                  </a:lnTo>
                  <a:lnTo>
                    <a:pt x="4892" y="98"/>
                  </a:lnTo>
                  <a:lnTo>
                    <a:pt x="4697" y="49"/>
                  </a:lnTo>
                  <a:lnTo>
                    <a:pt x="4478" y="25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4731990"/>
              <a:ext cx="576064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7584" y="2859782"/>
              <a:ext cx="72008" cy="20162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cxnSp>
          <p:nvCxnSpPr>
            <p:cNvPr id="12" name="Straight Connector 11"/>
            <p:cNvCxnSpPr>
              <a:stCxn id="9" idx="2"/>
            </p:cNvCxnSpPr>
            <p:nvPr/>
          </p:nvCxnSpPr>
          <p:spPr>
            <a:xfrm>
              <a:off x="863588" y="4876006"/>
              <a:ext cx="39964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99592" y="2859782"/>
              <a:ext cx="3960440" cy="2016224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60032" y="4876006"/>
              <a:ext cx="280831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860032" y="3723878"/>
              <a:ext cx="2808312" cy="11521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668344" y="3723878"/>
              <a:ext cx="0" cy="11521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7544" y="271576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A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7544" y="46599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B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16016" y="437195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Z</a:t>
              </a:r>
              <a:endPara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788024" y="4803998"/>
              <a:ext cx="117727" cy="11772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827584" y="2787774"/>
              <a:ext cx="117727" cy="11772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827584" y="4803998"/>
              <a:ext cx="117727" cy="11772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7596336" y="3651870"/>
              <a:ext cx="117727" cy="11772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7596336" y="4803998"/>
              <a:ext cx="117727" cy="11772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5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63988" y="3424667"/>
            <a:ext cx="448249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NAPOMENA: Točka  D nalazi se u razini očiju učenika.</a:t>
            </a:r>
            <a:endParaRPr lang="hr-HR" sz="13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7805"/>
            <a:ext cx="6858000" cy="869849"/>
          </a:xfrm>
        </p:spPr>
        <p:txBody>
          <a:bodyPr/>
          <a:lstStyle/>
          <a:p>
            <a:r>
              <a:rPr lang="hr-HR" sz="4500" dirty="0"/>
              <a:t>Visina branke na igralištu</a:t>
            </a:r>
            <a:endParaRPr lang="hr-H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5606"/>
            <a:ext cx="44011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1.</a:t>
            </a:r>
            <a:endParaRPr lang="hr-HR" sz="40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5" name="Shape 391"/>
          <p:cNvSpPr/>
          <p:nvPr/>
        </p:nvSpPr>
        <p:spPr>
          <a:xfrm>
            <a:off x="1538790" y="1059582"/>
            <a:ext cx="1242950" cy="115956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6" name="Picture 5" descr="12625798_1029032627135887_15597756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26" y="897564"/>
            <a:ext cx="1998222" cy="149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313"/>
          <p:cNvSpPr/>
          <p:nvPr/>
        </p:nvSpPr>
        <p:spPr>
          <a:xfrm rot="20956159">
            <a:off x="6423065" y="761379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313"/>
          <p:cNvSpPr/>
          <p:nvPr/>
        </p:nvSpPr>
        <p:spPr>
          <a:xfrm rot="16853782">
            <a:off x="4416997" y="769901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268760" y="1329612"/>
          <a:ext cx="4428493" cy="11881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7055"/>
                <a:gridCol w="2231438"/>
              </a:tblGrid>
              <a:tr h="297033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BZ | (a)</a:t>
                      </a:r>
                      <a:endParaRPr lang="hr-HR" sz="14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330 cm</a:t>
                      </a:r>
                      <a:endParaRPr lang="hr-HR" sz="14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</a:t>
                      </a:r>
                      <a:r>
                        <a:rPr lang="hr-HR" sz="1400" baseline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 </a:t>
                      </a:r>
                      <a:r>
                        <a:rPr lang="hr-HR" sz="14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ZC | (a’)</a:t>
                      </a:r>
                      <a:endParaRPr lang="hr-HR" sz="14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220 cm</a:t>
                      </a:r>
                      <a:endParaRPr lang="hr-HR" sz="14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C000"/>
                          </a:solidFill>
                          <a:latin typeface="Walter Turncoat" charset="0"/>
                          <a:ea typeface="Walter Turncoat" charset="0"/>
                        </a:rPr>
                        <a:t>| DC | (b’) </a:t>
                      </a:r>
                      <a:endParaRPr lang="hr-HR" sz="1400" dirty="0">
                        <a:solidFill>
                          <a:srgbClr val="FFC0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C000"/>
                          </a:solidFill>
                          <a:latin typeface="Walter Turncoat" charset="0"/>
                          <a:ea typeface="Walter Turncoat" charset="0"/>
                        </a:rPr>
                        <a:t>148 cm</a:t>
                      </a:r>
                      <a:endParaRPr lang="hr-HR" sz="1400" dirty="0">
                        <a:solidFill>
                          <a:srgbClr val="FFC0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C000"/>
                          </a:solidFill>
                          <a:latin typeface="Walter Turncoat" charset="0"/>
                          <a:ea typeface="Walter Turncoat" charset="0"/>
                        </a:rPr>
                        <a:t>| AB | (b)</a:t>
                      </a:r>
                      <a:endParaRPr lang="hr-HR" sz="1400" dirty="0">
                        <a:solidFill>
                          <a:srgbClr val="FFC0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>
                        <a:solidFill>
                          <a:srgbClr val="FFC0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0" y="735546"/>
            <a:ext cx="6867000" cy="643050"/>
          </a:xfrm>
        </p:spPr>
        <p:txBody>
          <a:bodyPr/>
          <a:lstStyle/>
          <a:p>
            <a:r>
              <a:rPr lang="hr-HR" sz="2400" dirty="0"/>
              <a:t>Rezultati 1. zadatka</a:t>
            </a:r>
            <a:endParaRPr lang="hr-H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402886" y="257175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 = b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</a:t>
            </a:r>
          </a:p>
          <a:p>
            <a:pPr algn="ctr"/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 330 : 220 = b : 148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2b =444 /:2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 = 222 cm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91018" y="2232688"/>
            <a:ext cx="199822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1350" dirty="0">
                <a:solidFill>
                  <a:schemeClr val="accent2"/>
                </a:solidFill>
                <a:latin typeface="Walter Turncoat" charset="0"/>
                <a:ea typeface="Walter Turncoat" charset="0"/>
              </a:rPr>
              <a:t>222 cm</a:t>
            </a:r>
            <a:endParaRPr lang="hr-HR" sz="1350" dirty="0">
              <a:solidFill>
                <a:schemeClr val="accent2"/>
              </a:solidFill>
              <a:latin typeface="Walter Turncoat" charset="0"/>
              <a:ea typeface="Walter Turncoat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42646" y="2625756"/>
            <a:ext cx="6426714" cy="1782198"/>
            <a:chOff x="323528" y="2643758"/>
            <a:chExt cx="8568952" cy="2376264"/>
          </a:xfrm>
        </p:grpSpPr>
        <p:grpSp>
          <p:nvGrpSpPr>
            <p:cNvPr id="52" name="Group 51"/>
            <p:cNvGrpSpPr/>
            <p:nvPr/>
          </p:nvGrpSpPr>
          <p:grpSpPr>
            <a:xfrm>
              <a:off x="467544" y="2643758"/>
              <a:ext cx="8424936" cy="2376264"/>
              <a:chOff x="467544" y="2643758"/>
              <a:chExt cx="8424936" cy="23762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252557" y="4648731"/>
                <a:ext cx="639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C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15476" y="3460599"/>
                <a:ext cx="52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D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25" name="Shape 324"/>
              <p:cNvSpPr/>
              <p:nvPr/>
            </p:nvSpPr>
            <p:spPr>
              <a:xfrm>
                <a:off x="7688918" y="3534857"/>
                <a:ext cx="601781" cy="1336649"/>
              </a:xfrm>
              <a:custGeom>
                <a:avLst/>
                <a:gdLst/>
                <a:ahLst/>
                <a:cxnLst/>
                <a:rect l="0" t="0" r="0" b="0"/>
                <a:pathLst>
                  <a:path w="8542" h="21073" extrusionOk="0">
                    <a:moveTo>
                      <a:pt x="4478" y="487"/>
                    </a:moveTo>
                    <a:lnTo>
                      <a:pt x="4673" y="536"/>
                    </a:lnTo>
                    <a:lnTo>
                      <a:pt x="4600" y="584"/>
                    </a:lnTo>
                    <a:lnTo>
                      <a:pt x="4527" y="657"/>
                    </a:lnTo>
                    <a:lnTo>
                      <a:pt x="4527" y="730"/>
                    </a:lnTo>
                    <a:lnTo>
                      <a:pt x="4527" y="755"/>
                    </a:lnTo>
                    <a:lnTo>
                      <a:pt x="4697" y="755"/>
                    </a:lnTo>
                    <a:lnTo>
                      <a:pt x="4819" y="730"/>
                    </a:lnTo>
                    <a:lnTo>
                      <a:pt x="4892" y="682"/>
                    </a:lnTo>
                    <a:lnTo>
                      <a:pt x="4965" y="633"/>
                    </a:lnTo>
                    <a:lnTo>
                      <a:pt x="5038" y="682"/>
                    </a:lnTo>
                    <a:lnTo>
                      <a:pt x="4965" y="730"/>
                    </a:lnTo>
                    <a:lnTo>
                      <a:pt x="4916" y="779"/>
                    </a:lnTo>
                    <a:lnTo>
                      <a:pt x="4819" y="925"/>
                    </a:lnTo>
                    <a:lnTo>
                      <a:pt x="4819" y="949"/>
                    </a:lnTo>
                    <a:lnTo>
                      <a:pt x="4843" y="974"/>
                    </a:lnTo>
                    <a:lnTo>
                      <a:pt x="4867" y="998"/>
                    </a:lnTo>
                    <a:lnTo>
                      <a:pt x="4892" y="974"/>
                    </a:lnTo>
                    <a:lnTo>
                      <a:pt x="5038" y="876"/>
                    </a:lnTo>
                    <a:lnTo>
                      <a:pt x="5111" y="828"/>
                    </a:lnTo>
                    <a:lnTo>
                      <a:pt x="5208" y="803"/>
                    </a:lnTo>
                    <a:lnTo>
                      <a:pt x="5330" y="901"/>
                    </a:lnTo>
                    <a:lnTo>
                      <a:pt x="5451" y="1022"/>
                    </a:lnTo>
                    <a:lnTo>
                      <a:pt x="5281" y="1120"/>
                    </a:lnTo>
                    <a:lnTo>
                      <a:pt x="5208" y="1193"/>
                    </a:lnTo>
                    <a:lnTo>
                      <a:pt x="5111" y="1266"/>
                    </a:lnTo>
                    <a:lnTo>
                      <a:pt x="4965" y="1436"/>
                    </a:lnTo>
                    <a:lnTo>
                      <a:pt x="4965" y="1460"/>
                    </a:lnTo>
                    <a:lnTo>
                      <a:pt x="4965" y="1485"/>
                    </a:lnTo>
                    <a:lnTo>
                      <a:pt x="5013" y="1485"/>
                    </a:lnTo>
                    <a:lnTo>
                      <a:pt x="5111" y="1436"/>
                    </a:lnTo>
                    <a:lnTo>
                      <a:pt x="5208" y="1387"/>
                    </a:lnTo>
                    <a:lnTo>
                      <a:pt x="5403" y="1314"/>
                    </a:lnTo>
                    <a:lnTo>
                      <a:pt x="5573" y="1217"/>
                    </a:lnTo>
                    <a:lnTo>
                      <a:pt x="5695" y="1412"/>
                    </a:lnTo>
                    <a:lnTo>
                      <a:pt x="5768" y="1631"/>
                    </a:lnTo>
                    <a:lnTo>
                      <a:pt x="5719" y="1631"/>
                    </a:lnTo>
                    <a:lnTo>
                      <a:pt x="5597" y="1679"/>
                    </a:lnTo>
                    <a:lnTo>
                      <a:pt x="5451" y="1728"/>
                    </a:lnTo>
                    <a:lnTo>
                      <a:pt x="5184" y="1874"/>
                    </a:lnTo>
                    <a:lnTo>
                      <a:pt x="4989" y="1996"/>
                    </a:lnTo>
                    <a:lnTo>
                      <a:pt x="4892" y="2069"/>
                    </a:lnTo>
                    <a:lnTo>
                      <a:pt x="4819" y="2166"/>
                    </a:lnTo>
                    <a:lnTo>
                      <a:pt x="4819" y="2190"/>
                    </a:lnTo>
                    <a:lnTo>
                      <a:pt x="4843" y="2215"/>
                    </a:lnTo>
                    <a:lnTo>
                      <a:pt x="4940" y="2239"/>
                    </a:lnTo>
                    <a:lnTo>
                      <a:pt x="5038" y="2239"/>
                    </a:lnTo>
                    <a:lnTo>
                      <a:pt x="5232" y="2166"/>
                    </a:lnTo>
                    <a:lnTo>
                      <a:pt x="5524" y="2069"/>
                    </a:lnTo>
                    <a:lnTo>
                      <a:pt x="5816" y="1947"/>
                    </a:lnTo>
                    <a:lnTo>
                      <a:pt x="5841" y="1947"/>
                    </a:lnTo>
                    <a:lnTo>
                      <a:pt x="5841" y="1971"/>
                    </a:lnTo>
                    <a:lnTo>
                      <a:pt x="5841" y="2142"/>
                    </a:lnTo>
                    <a:lnTo>
                      <a:pt x="5816" y="2312"/>
                    </a:lnTo>
                    <a:lnTo>
                      <a:pt x="5743" y="2312"/>
                    </a:lnTo>
                    <a:lnTo>
                      <a:pt x="5622" y="2361"/>
                    </a:lnTo>
                    <a:lnTo>
                      <a:pt x="5476" y="2385"/>
                    </a:lnTo>
                    <a:lnTo>
                      <a:pt x="5208" y="2434"/>
                    </a:lnTo>
                    <a:lnTo>
                      <a:pt x="4916" y="2507"/>
                    </a:lnTo>
                    <a:lnTo>
                      <a:pt x="4794" y="2555"/>
                    </a:lnTo>
                    <a:lnTo>
                      <a:pt x="4648" y="2604"/>
                    </a:lnTo>
                    <a:lnTo>
                      <a:pt x="4648" y="2653"/>
                    </a:lnTo>
                    <a:lnTo>
                      <a:pt x="4673" y="2653"/>
                    </a:lnTo>
                    <a:lnTo>
                      <a:pt x="5208" y="2701"/>
                    </a:lnTo>
                    <a:lnTo>
                      <a:pt x="5476" y="2701"/>
                    </a:lnTo>
                    <a:lnTo>
                      <a:pt x="5719" y="2653"/>
                    </a:lnTo>
                    <a:lnTo>
                      <a:pt x="5646" y="2847"/>
                    </a:lnTo>
                    <a:lnTo>
                      <a:pt x="5524" y="3042"/>
                    </a:lnTo>
                    <a:lnTo>
                      <a:pt x="4697" y="3042"/>
                    </a:lnTo>
                    <a:lnTo>
                      <a:pt x="4624" y="3018"/>
                    </a:lnTo>
                    <a:lnTo>
                      <a:pt x="4575" y="2993"/>
                    </a:lnTo>
                    <a:lnTo>
                      <a:pt x="4551" y="2993"/>
                    </a:lnTo>
                    <a:lnTo>
                      <a:pt x="4551" y="3018"/>
                    </a:lnTo>
                    <a:lnTo>
                      <a:pt x="4600" y="3091"/>
                    </a:lnTo>
                    <a:lnTo>
                      <a:pt x="4673" y="3164"/>
                    </a:lnTo>
                    <a:lnTo>
                      <a:pt x="4746" y="3212"/>
                    </a:lnTo>
                    <a:lnTo>
                      <a:pt x="4843" y="3261"/>
                    </a:lnTo>
                    <a:lnTo>
                      <a:pt x="5086" y="3310"/>
                    </a:lnTo>
                    <a:lnTo>
                      <a:pt x="5330" y="3310"/>
                    </a:lnTo>
                    <a:lnTo>
                      <a:pt x="5159" y="3456"/>
                    </a:lnTo>
                    <a:lnTo>
                      <a:pt x="4989" y="3577"/>
                    </a:lnTo>
                    <a:lnTo>
                      <a:pt x="4892" y="3529"/>
                    </a:lnTo>
                    <a:lnTo>
                      <a:pt x="4746" y="3504"/>
                    </a:lnTo>
                    <a:lnTo>
                      <a:pt x="4259" y="3504"/>
                    </a:lnTo>
                    <a:lnTo>
                      <a:pt x="4235" y="3529"/>
                    </a:lnTo>
                    <a:lnTo>
                      <a:pt x="4210" y="3577"/>
                    </a:lnTo>
                    <a:lnTo>
                      <a:pt x="4210" y="3626"/>
                    </a:lnTo>
                    <a:lnTo>
                      <a:pt x="4235" y="3699"/>
                    </a:lnTo>
                    <a:lnTo>
                      <a:pt x="4283" y="3748"/>
                    </a:lnTo>
                    <a:lnTo>
                      <a:pt x="4429" y="3796"/>
                    </a:lnTo>
                    <a:lnTo>
                      <a:pt x="4283" y="3821"/>
                    </a:lnTo>
                    <a:lnTo>
                      <a:pt x="3967" y="3821"/>
                    </a:lnTo>
                    <a:lnTo>
                      <a:pt x="3821" y="3772"/>
                    </a:lnTo>
                    <a:lnTo>
                      <a:pt x="3675" y="3723"/>
                    </a:lnTo>
                    <a:lnTo>
                      <a:pt x="3529" y="3650"/>
                    </a:lnTo>
                    <a:lnTo>
                      <a:pt x="3407" y="3577"/>
                    </a:lnTo>
                    <a:lnTo>
                      <a:pt x="3310" y="3456"/>
                    </a:lnTo>
                    <a:lnTo>
                      <a:pt x="3213" y="3358"/>
                    </a:lnTo>
                    <a:lnTo>
                      <a:pt x="3115" y="3237"/>
                    </a:lnTo>
                    <a:lnTo>
                      <a:pt x="2969" y="2945"/>
                    </a:lnTo>
                    <a:lnTo>
                      <a:pt x="2848" y="2653"/>
                    </a:lnTo>
                    <a:lnTo>
                      <a:pt x="2775" y="2361"/>
                    </a:lnTo>
                    <a:lnTo>
                      <a:pt x="2750" y="2069"/>
                    </a:lnTo>
                    <a:lnTo>
                      <a:pt x="2750" y="1898"/>
                    </a:lnTo>
                    <a:lnTo>
                      <a:pt x="2775" y="1728"/>
                    </a:lnTo>
                    <a:lnTo>
                      <a:pt x="2823" y="1558"/>
                    </a:lnTo>
                    <a:lnTo>
                      <a:pt x="2896" y="1412"/>
                    </a:lnTo>
                    <a:lnTo>
                      <a:pt x="3067" y="1120"/>
                    </a:lnTo>
                    <a:lnTo>
                      <a:pt x="3261" y="852"/>
                    </a:lnTo>
                    <a:lnTo>
                      <a:pt x="3359" y="755"/>
                    </a:lnTo>
                    <a:lnTo>
                      <a:pt x="3480" y="682"/>
                    </a:lnTo>
                    <a:lnTo>
                      <a:pt x="3699" y="560"/>
                    </a:lnTo>
                    <a:lnTo>
                      <a:pt x="3772" y="584"/>
                    </a:lnTo>
                    <a:lnTo>
                      <a:pt x="3845" y="560"/>
                    </a:lnTo>
                    <a:lnTo>
                      <a:pt x="4064" y="511"/>
                    </a:lnTo>
                    <a:lnTo>
                      <a:pt x="4259" y="487"/>
                    </a:lnTo>
                    <a:close/>
                    <a:moveTo>
                      <a:pt x="4600" y="4818"/>
                    </a:moveTo>
                    <a:lnTo>
                      <a:pt x="4940" y="4842"/>
                    </a:lnTo>
                    <a:lnTo>
                      <a:pt x="4746" y="4915"/>
                    </a:lnTo>
                    <a:lnTo>
                      <a:pt x="4600" y="5037"/>
                    </a:lnTo>
                    <a:lnTo>
                      <a:pt x="4600" y="5061"/>
                    </a:lnTo>
                    <a:lnTo>
                      <a:pt x="4600" y="5086"/>
                    </a:lnTo>
                    <a:lnTo>
                      <a:pt x="4624" y="5110"/>
                    </a:lnTo>
                    <a:lnTo>
                      <a:pt x="4648" y="5134"/>
                    </a:lnTo>
                    <a:lnTo>
                      <a:pt x="4770" y="5110"/>
                    </a:lnTo>
                    <a:lnTo>
                      <a:pt x="4867" y="5086"/>
                    </a:lnTo>
                    <a:lnTo>
                      <a:pt x="5086" y="5013"/>
                    </a:lnTo>
                    <a:lnTo>
                      <a:pt x="5305" y="4964"/>
                    </a:lnTo>
                    <a:lnTo>
                      <a:pt x="5403" y="4940"/>
                    </a:lnTo>
                    <a:lnTo>
                      <a:pt x="5500" y="4915"/>
                    </a:lnTo>
                    <a:lnTo>
                      <a:pt x="5573" y="4940"/>
                    </a:lnTo>
                    <a:lnTo>
                      <a:pt x="5719" y="4964"/>
                    </a:lnTo>
                    <a:lnTo>
                      <a:pt x="5695" y="4988"/>
                    </a:lnTo>
                    <a:lnTo>
                      <a:pt x="5427" y="5086"/>
                    </a:lnTo>
                    <a:lnTo>
                      <a:pt x="5281" y="5159"/>
                    </a:lnTo>
                    <a:lnTo>
                      <a:pt x="5232" y="5207"/>
                    </a:lnTo>
                    <a:lnTo>
                      <a:pt x="5184" y="5256"/>
                    </a:lnTo>
                    <a:lnTo>
                      <a:pt x="5208" y="5280"/>
                    </a:lnTo>
                    <a:lnTo>
                      <a:pt x="5281" y="5329"/>
                    </a:lnTo>
                    <a:lnTo>
                      <a:pt x="5403" y="5353"/>
                    </a:lnTo>
                    <a:lnTo>
                      <a:pt x="5524" y="5353"/>
                    </a:lnTo>
                    <a:lnTo>
                      <a:pt x="5622" y="5329"/>
                    </a:lnTo>
                    <a:lnTo>
                      <a:pt x="5938" y="5256"/>
                    </a:lnTo>
                    <a:lnTo>
                      <a:pt x="6254" y="5183"/>
                    </a:lnTo>
                    <a:lnTo>
                      <a:pt x="6425" y="5305"/>
                    </a:lnTo>
                    <a:lnTo>
                      <a:pt x="6254" y="5329"/>
                    </a:lnTo>
                    <a:lnTo>
                      <a:pt x="6035" y="5378"/>
                    </a:lnTo>
                    <a:lnTo>
                      <a:pt x="5841" y="5451"/>
                    </a:lnTo>
                    <a:lnTo>
                      <a:pt x="5743" y="5475"/>
                    </a:lnTo>
                    <a:lnTo>
                      <a:pt x="5670" y="5548"/>
                    </a:lnTo>
                    <a:lnTo>
                      <a:pt x="5573" y="5597"/>
                    </a:lnTo>
                    <a:lnTo>
                      <a:pt x="5500" y="5645"/>
                    </a:lnTo>
                    <a:lnTo>
                      <a:pt x="5476" y="5670"/>
                    </a:lnTo>
                    <a:lnTo>
                      <a:pt x="5500" y="5694"/>
                    </a:lnTo>
                    <a:lnTo>
                      <a:pt x="5573" y="5694"/>
                    </a:lnTo>
                    <a:lnTo>
                      <a:pt x="5622" y="5718"/>
                    </a:lnTo>
                    <a:lnTo>
                      <a:pt x="5670" y="5718"/>
                    </a:lnTo>
                    <a:lnTo>
                      <a:pt x="5743" y="5743"/>
                    </a:lnTo>
                    <a:lnTo>
                      <a:pt x="5889" y="5718"/>
                    </a:lnTo>
                    <a:lnTo>
                      <a:pt x="6035" y="5694"/>
                    </a:lnTo>
                    <a:lnTo>
                      <a:pt x="6230" y="5645"/>
                    </a:lnTo>
                    <a:lnTo>
                      <a:pt x="6400" y="5621"/>
                    </a:lnTo>
                    <a:lnTo>
                      <a:pt x="6571" y="5621"/>
                    </a:lnTo>
                    <a:lnTo>
                      <a:pt x="6668" y="5645"/>
                    </a:lnTo>
                    <a:lnTo>
                      <a:pt x="6741" y="5670"/>
                    </a:lnTo>
                    <a:lnTo>
                      <a:pt x="6668" y="5694"/>
                    </a:lnTo>
                    <a:lnTo>
                      <a:pt x="6498" y="5718"/>
                    </a:lnTo>
                    <a:lnTo>
                      <a:pt x="6352" y="5767"/>
                    </a:lnTo>
                    <a:lnTo>
                      <a:pt x="6206" y="5840"/>
                    </a:lnTo>
                    <a:lnTo>
                      <a:pt x="6133" y="5913"/>
                    </a:lnTo>
                    <a:lnTo>
                      <a:pt x="6108" y="5962"/>
                    </a:lnTo>
                    <a:lnTo>
                      <a:pt x="6084" y="6010"/>
                    </a:lnTo>
                    <a:lnTo>
                      <a:pt x="6108" y="6059"/>
                    </a:lnTo>
                    <a:lnTo>
                      <a:pt x="6133" y="6083"/>
                    </a:lnTo>
                    <a:lnTo>
                      <a:pt x="6181" y="6108"/>
                    </a:lnTo>
                    <a:lnTo>
                      <a:pt x="6279" y="6108"/>
                    </a:lnTo>
                    <a:lnTo>
                      <a:pt x="6400" y="6083"/>
                    </a:lnTo>
                    <a:lnTo>
                      <a:pt x="6619" y="6010"/>
                    </a:lnTo>
                    <a:lnTo>
                      <a:pt x="7130" y="6010"/>
                    </a:lnTo>
                    <a:lnTo>
                      <a:pt x="7203" y="6108"/>
                    </a:lnTo>
                    <a:lnTo>
                      <a:pt x="7276" y="6229"/>
                    </a:lnTo>
                    <a:lnTo>
                      <a:pt x="7106" y="6278"/>
                    </a:lnTo>
                    <a:lnTo>
                      <a:pt x="6936" y="6351"/>
                    </a:lnTo>
                    <a:lnTo>
                      <a:pt x="6790" y="6473"/>
                    </a:lnTo>
                    <a:lnTo>
                      <a:pt x="6668" y="6594"/>
                    </a:lnTo>
                    <a:lnTo>
                      <a:pt x="6668" y="6619"/>
                    </a:lnTo>
                    <a:lnTo>
                      <a:pt x="6887" y="6619"/>
                    </a:lnTo>
                    <a:lnTo>
                      <a:pt x="7082" y="6594"/>
                    </a:lnTo>
                    <a:lnTo>
                      <a:pt x="7471" y="6570"/>
                    </a:lnTo>
                    <a:lnTo>
                      <a:pt x="7544" y="6765"/>
                    </a:lnTo>
                    <a:lnTo>
                      <a:pt x="7130" y="6862"/>
                    </a:lnTo>
                    <a:lnTo>
                      <a:pt x="6984" y="6935"/>
                    </a:lnTo>
                    <a:lnTo>
                      <a:pt x="6936" y="6959"/>
                    </a:lnTo>
                    <a:lnTo>
                      <a:pt x="6911" y="6984"/>
                    </a:lnTo>
                    <a:lnTo>
                      <a:pt x="6960" y="7057"/>
                    </a:lnTo>
                    <a:lnTo>
                      <a:pt x="7033" y="7081"/>
                    </a:lnTo>
                    <a:lnTo>
                      <a:pt x="7106" y="7105"/>
                    </a:lnTo>
                    <a:lnTo>
                      <a:pt x="7203" y="7105"/>
                    </a:lnTo>
                    <a:lnTo>
                      <a:pt x="7422" y="7081"/>
                    </a:lnTo>
                    <a:lnTo>
                      <a:pt x="7641" y="7032"/>
                    </a:lnTo>
                    <a:lnTo>
                      <a:pt x="7714" y="7227"/>
                    </a:lnTo>
                    <a:lnTo>
                      <a:pt x="7544" y="7276"/>
                    </a:lnTo>
                    <a:lnTo>
                      <a:pt x="7349" y="7349"/>
                    </a:lnTo>
                    <a:lnTo>
                      <a:pt x="7203" y="7422"/>
                    </a:lnTo>
                    <a:lnTo>
                      <a:pt x="7155" y="7470"/>
                    </a:lnTo>
                    <a:lnTo>
                      <a:pt x="7106" y="7543"/>
                    </a:lnTo>
                    <a:lnTo>
                      <a:pt x="7106" y="7568"/>
                    </a:lnTo>
                    <a:lnTo>
                      <a:pt x="7106" y="7592"/>
                    </a:lnTo>
                    <a:lnTo>
                      <a:pt x="7130" y="7616"/>
                    </a:lnTo>
                    <a:lnTo>
                      <a:pt x="7155" y="7616"/>
                    </a:lnTo>
                    <a:lnTo>
                      <a:pt x="7228" y="7568"/>
                    </a:lnTo>
                    <a:lnTo>
                      <a:pt x="7325" y="7543"/>
                    </a:lnTo>
                    <a:lnTo>
                      <a:pt x="7495" y="7519"/>
                    </a:lnTo>
                    <a:lnTo>
                      <a:pt x="7763" y="7470"/>
                    </a:lnTo>
                    <a:lnTo>
                      <a:pt x="7836" y="7762"/>
                    </a:lnTo>
                    <a:lnTo>
                      <a:pt x="7812" y="7787"/>
                    </a:lnTo>
                    <a:lnTo>
                      <a:pt x="7568" y="7811"/>
                    </a:lnTo>
                    <a:lnTo>
                      <a:pt x="7349" y="7884"/>
                    </a:lnTo>
                    <a:lnTo>
                      <a:pt x="7301" y="7933"/>
                    </a:lnTo>
                    <a:lnTo>
                      <a:pt x="7301" y="7981"/>
                    </a:lnTo>
                    <a:lnTo>
                      <a:pt x="7301" y="8030"/>
                    </a:lnTo>
                    <a:lnTo>
                      <a:pt x="7349" y="8054"/>
                    </a:lnTo>
                    <a:lnTo>
                      <a:pt x="7447" y="8079"/>
                    </a:lnTo>
                    <a:lnTo>
                      <a:pt x="7568" y="8079"/>
                    </a:lnTo>
                    <a:lnTo>
                      <a:pt x="7763" y="8054"/>
                    </a:lnTo>
                    <a:lnTo>
                      <a:pt x="7885" y="8030"/>
                    </a:lnTo>
                    <a:lnTo>
                      <a:pt x="7933" y="8273"/>
                    </a:lnTo>
                    <a:lnTo>
                      <a:pt x="7690" y="8346"/>
                    </a:lnTo>
                    <a:lnTo>
                      <a:pt x="7593" y="8395"/>
                    </a:lnTo>
                    <a:lnTo>
                      <a:pt x="7495" y="8468"/>
                    </a:lnTo>
                    <a:lnTo>
                      <a:pt x="7495" y="8492"/>
                    </a:lnTo>
                    <a:lnTo>
                      <a:pt x="7739" y="8541"/>
                    </a:lnTo>
                    <a:lnTo>
                      <a:pt x="7958" y="8541"/>
                    </a:lnTo>
                    <a:lnTo>
                      <a:pt x="7982" y="8809"/>
                    </a:lnTo>
                    <a:lnTo>
                      <a:pt x="7860" y="8833"/>
                    </a:lnTo>
                    <a:lnTo>
                      <a:pt x="7739" y="8857"/>
                    </a:lnTo>
                    <a:lnTo>
                      <a:pt x="7641" y="8930"/>
                    </a:lnTo>
                    <a:lnTo>
                      <a:pt x="7568" y="9003"/>
                    </a:lnTo>
                    <a:lnTo>
                      <a:pt x="7544" y="9052"/>
                    </a:lnTo>
                    <a:lnTo>
                      <a:pt x="7568" y="9101"/>
                    </a:lnTo>
                    <a:lnTo>
                      <a:pt x="7690" y="9125"/>
                    </a:lnTo>
                    <a:lnTo>
                      <a:pt x="7787" y="9125"/>
                    </a:lnTo>
                    <a:lnTo>
                      <a:pt x="8006" y="9101"/>
                    </a:lnTo>
                    <a:lnTo>
                      <a:pt x="8006" y="9320"/>
                    </a:lnTo>
                    <a:lnTo>
                      <a:pt x="7933" y="9344"/>
                    </a:lnTo>
                    <a:lnTo>
                      <a:pt x="7860" y="9368"/>
                    </a:lnTo>
                    <a:lnTo>
                      <a:pt x="7787" y="9417"/>
                    </a:lnTo>
                    <a:lnTo>
                      <a:pt x="7666" y="9490"/>
                    </a:lnTo>
                    <a:lnTo>
                      <a:pt x="7641" y="9539"/>
                    </a:lnTo>
                    <a:lnTo>
                      <a:pt x="7666" y="9563"/>
                    </a:lnTo>
                    <a:lnTo>
                      <a:pt x="7787" y="9587"/>
                    </a:lnTo>
                    <a:lnTo>
                      <a:pt x="7933" y="9612"/>
                    </a:lnTo>
                    <a:lnTo>
                      <a:pt x="8031" y="9612"/>
                    </a:lnTo>
                    <a:lnTo>
                      <a:pt x="8031" y="9855"/>
                    </a:lnTo>
                    <a:lnTo>
                      <a:pt x="7909" y="9879"/>
                    </a:lnTo>
                    <a:lnTo>
                      <a:pt x="7787" y="9928"/>
                    </a:lnTo>
                    <a:lnTo>
                      <a:pt x="7690" y="10001"/>
                    </a:lnTo>
                    <a:lnTo>
                      <a:pt x="7666" y="10025"/>
                    </a:lnTo>
                    <a:lnTo>
                      <a:pt x="7666" y="10050"/>
                    </a:lnTo>
                    <a:lnTo>
                      <a:pt x="7714" y="10098"/>
                    </a:lnTo>
                    <a:lnTo>
                      <a:pt x="8031" y="10098"/>
                    </a:lnTo>
                    <a:lnTo>
                      <a:pt x="8006" y="10415"/>
                    </a:lnTo>
                    <a:lnTo>
                      <a:pt x="7885" y="10439"/>
                    </a:lnTo>
                    <a:lnTo>
                      <a:pt x="7739" y="10488"/>
                    </a:lnTo>
                    <a:lnTo>
                      <a:pt x="7714" y="10512"/>
                    </a:lnTo>
                    <a:lnTo>
                      <a:pt x="7714" y="10536"/>
                    </a:lnTo>
                    <a:lnTo>
                      <a:pt x="7739" y="10585"/>
                    </a:lnTo>
                    <a:lnTo>
                      <a:pt x="7763" y="10609"/>
                    </a:lnTo>
                    <a:lnTo>
                      <a:pt x="7885" y="10634"/>
                    </a:lnTo>
                    <a:lnTo>
                      <a:pt x="7982" y="10634"/>
                    </a:lnTo>
                    <a:lnTo>
                      <a:pt x="7958" y="10901"/>
                    </a:lnTo>
                    <a:lnTo>
                      <a:pt x="7909" y="10926"/>
                    </a:lnTo>
                    <a:lnTo>
                      <a:pt x="7860" y="10926"/>
                    </a:lnTo>
                    <a:lnTo>
                      <a:pt x="7812" y="10950"/>
                    </a:lnTo>
                    <a:lnTo>
                      <a:pt x="7787" y="10950"/>
                    </a:lnTo>
                    <a:lnTo>
                      <a:pt x="7787" y="10999"/>
                    </a:lnTo>
                    <a:lnTo>
                      <a:pt x="7860" y="11047"/>
                    </a:lnTo>
                    <a:lnTo>
                      <a:pt x="7933" y="11072"/>
                    </a:lnTo>
                    <a:lnTo>
                      <a:pt x="7958" y="11145"/>
                    </a:lnTo>
                    <a:lnTo>
                      <a:pt x="7982" y="11193"/>
                    </a:lnTo>
                    <a:lnTo>
                      <a:pt x="8079" y="11266"/>
                    </a:lnTo>
                    <a:lnTo>
                      <a:pt x="8055" y="11437"/>
                    </a:lnTo>
                    <a:lnTo>
                      <a:pt x="8006" y="11583"/>
                    </a:lnTo>
                    <a:lnTo>
                      <a:pt x="7933" y="11729"/>
                    </a:lnTo>
                    <a:lnTo>
                      <a:pt x="7812" y="11826"/>
                    </a:lnTo>
                    <a:lnTo>
                      <a:pt x="7690" y="11899"/>
                    </a:lnTo>
                    <a:lnTo>
                      <a:pt x="7520" y="11899"/>
                    </a:lnTo>
                    <a:lnTo>
                      <a:pt x="7447" y="11850"/>
                    </a:lnTo>
                    <a:lnTo>
                      <a:pt x="7398" y="11802"/>
                    </a:lnTo>
                    <a:lnTo>
                      <a:pt x="7325" y="11729"/>
                    </a:lnTo>
                    <a:lnTo>
                      <a:pt x="7301" y="11656"/>
                    </a:lnTo>
                    <a:lnTo>
                      <a:pt x="7276" y="11583"/>
                    </a:lnTo>
                    <a:lnTo>
                      <a:pt x="7276" y="11388"/>
                    </a:lnTo>
                    <a:lnTo>
                      <a:pt x="7301" y="11242"/>
                    </a:lnTo>
                    <a:lnTo>
                      <a:pt x="7398" y="11096"/>
                    </a:lnTo>
                    <a:lnTo>
                      <a:pt x="7422" y="11023"/>
                    </a:lnTo>
                    <a:lnTo>
                      <a:pt x="7447" y="10974"/>
                    </a:lnTo>
                    <a:lnTo>
                      <a:pt x="7447" y="10828"/>
                    </a:lnTo>
                    <a:lnTo>
                      <a:pt x="7374" y="10561"/>
                    </a:lnTo>
                    <a:lnTo>
                      <a:pt x="7301" y="10074"/>
                    </a:lnTo>
                    <a:lnTo>
                      <a:pt x="7252" y="9612"/>
                    </a:lnTo>
                    <a:lnTo>
                      <a:pt x="7179" y="9125"/>
                    </a:lnTo>
                    <a:lnTo>
                      <a:pt x="7106" y="8906"/>
                    </a:lnTo>
                    <a:lnTo>
                      <a:pt x="7033" y="8663"/>
                    </a:lnTo>
                    <a:lnTo>
                      <a:pt x="6765" y="7957"/>
                    </a:lnTo>
                    <a:lnTo>
                      <a:pt x="6449" y="7276"/>
                    </a:lnTo>
                    <a:lnTo>
                      <a:pt x="6400" y="7203"/>
                    </a:lnTo>
                    <a:lnTo>
                      <a:pt x="6352" y="7105"/>
                    </a:lnTo>
                    <a:lnTo>
                      <a:pt x="6327" y="7057"/>
                    </a:lnTo>
                    <a:lnTo>
                      <a:pt x="6206" y="7057"/>
                    </a:lnTo>
                    <a:lnTo>
                      <a:pt x="6157" y="7081"/>
                    </a:lnTo>
                    <a:lnTo>
                      <a:pt x="6133" y="7105"/>
                    </a:lnTo>
                    <a:lnTo>
                      <a:pt x="6133" y="7154"/>
                    </a:lnTo>
                    <a:lnTo>
                      <a:pt x="6133" y="7227"/>
                    </a:lnTo>
                    <a:lnTo>
                      <a:pt x="5987" y="7227"/>
                    </a:lnTo>
                    <a:lnTo>
                      <a:pt x="5816" y="7251"/>
                    </a:lnTo>
                    <a:lnTo>
                      <a:pt x="5743" y="7276"/>
                    </a:lnTo>
                    <a:lnTo>
                      <a:pt x="5670" y="7300"/>
                    </a:lnTo>
                    <a:lnTo>
                      <a:pt x="5646" y="7349"/>
                    </a:lnTo>
                    <a:lnTo>
                      <a:pt x="5646" y="7397"/>
                    </a:lnTo>
                    <a:lnTo>
                      <a:pt x="5670" y="7422"/>
                    </a:lnTo>
                    <a:lnTo>
                      <a:pt x="5695" y="7470"/>
                    </a:lnTo>
                    <a:lnTo>
                      <a:pt x="5743" y="7495"/>
                    </a:lnTo>
                    <a:lnTo>
                      <a:pt x="5816" y="7519"/>
                    </a:lnTo>
                    <a:lnTo>
                      <a:pt x="6133" y="7519"/>
                    </a:lnTo>
                    <a:lnTo>
                      <a:pt x="6133" y="7714"/>
                    </a:lnTo>
                    <a:lnTo>
                      <a:pt x="6084" y="7714"/>
                    </a:lnTo>
                    <a:lnTo>
                      <a:pt x="5768" y="7738"/>
                    </a:lnTo>
                    <a:lnTo>
                      <a:pt x="5597" y="7787"/>
                    </a:lnTo>
                    <a:lnTo>
                      <a:pt x="5451" y="7860"/>
                    </a:lnTo>
                    <a:lnTo>
                      <a:pt x="5427" y="7884"/>
                    </a:lnTo>
                    <a:lnTo>
                      <a:pt x="5451" y="7933"/>
                    </a:lnTo>
                    <a:lnTo>
                      <a:pt x="5573" y="7981"/>
                    </a:lnTo>
                    <a:lnTo>
                      <a:pt x="5719" y="8006"/>
                    </a:lnTo>
                    <a:lnTo>
                      <a:pt x="6157" y="8006"/>
                    </a:lnTo>
                    <a:lnTo>
                      <a:pt x="6157" y="8298"/>
                    </a:lnTo>
                    <a:lnTo>
                      <a:pt x="5962" y="8298"/>
                    </a:lnTo>
                    <a:lnTo>
                      <a:pt x="5792" y="8322"/>
                    </a:lnTo>
                    <a:lnTo>
                      <a:pt x="5646" y="8322"/>
                    </a:lnTo>
                    <a:lnTo>
                      <a:pt x="5500" y="8371"/>
                    </a:lnTo>
                    <a:lnTo>
                      <a:pt x="5354" y="8444"/>
                    </a:lnTo>
                    <a:lnTo>
                      <a:pt x="5232" y="8541"/>
                    </a:lnTo>
                    <a:lnTo>
                      <a:pt x="5232" y="8565"/>
                    </a:lnTo>
                    <a:lnTo>
                      <a:pt x="5232" y="8590"/>
                    </a:lnTo>
                    <a:lnTo>
                      <a:pt x="5378" y="8638"/>
                    </a:lnTo>
                    <a:lnTo>
                      <a:pt x="5524" y="8663"/>
                    </a:lnTo>
                    <a:lnTo>
                      <a:pt x="5987" y="8663"/>
                    </a:lnTo>
                    <a:lnTo>
                      <a:pt x="6157" y="8638"/>
                    </a:lnTo>
                    <a:lnTo>
                      <a:pt x="6157" y="8784"/>
                    </a:lnTo>
                    <a:lnTo>
                      <a:pt x="6084" y="8760"/>
                    </a:lnTo>
                    <a:lnTo>
                      <a:pt x="5987" y="8784"/>
                    </a:lnTo>
                    <a:lnTo>
                      <a:pt x="5816" y="8809"/>
                    </a:lnTo>
                    <a:lnTo>
                      <a:pt x="5549" y="8833"/>
                    </a:lnTo>
                    <a:lnTo>
                      <a:pt x="5403" y="8857"/>
                    </a:lnTo>
                    <a:lnTo>
                      <a:pt x="5281" y="8906"/>
                    </a:lnTo>
                    <a:lnTo>
                      <a:pt x="5257" y="8930"/>
                    </a:lnTo>
                    <a:lnTo>
                      <a:pt x="5281" y="8955"/>
                    </a:lnTo>
                    <a:lnTo>
                      <a:pt x="5403" y="9028"/>
                    </a:lnTo>
                    <a:lnTo>
                      <a:pt x="5549" y="9052"/>
                    </a:lnTo>
                    <a:lnTo>
                      <a:pt x="5670" y="9076"/>
                    </a:lnTo>
                    <a:lnTo>
                      <a:pt x="5816" y="9101"/>
                    </a:lnTo>
                    <a:lnTo>
                      <a:pt x="5987" y="9101"/>
                    </a:lnTo>
                    <a:lnTo>
                      <a:pt x="6084" y="9076"/>
                    </a:lnTo>
                    <a:lnTo>
                      <a:pt x="6181" y="9076"/>
                    </a:lnTo>
                    <a:lnTo>
                      <a:pt x="6181" y="9320"/>
                    </a:lnTo>
                    <a:lnTo>
                      <a:pt x="5962" y="9295"/>
                    </a:lnTo>
                    <a:lnTo>
                      <a:pt x="5743" y="9320"/>
                    </a:lnTo>
                    <a:lnTo>
                      <a:pt x="5500" y="9344"/>
                    </a:lnTo>
                    <a:lnTo>
                      <a:pt x="5378" y="9393"/>
                    </a:lnTo>
                    <a:lnTo>
                      <a:pt x="5281" y="9441"/>
                    </a:lnTo>
                    <a:lnTo>
                      <a:pt x="5257" y="9466"/>
                    </a:lnTo>
                    <a:lnTo>
                      <a:pt x="5257" y="9514"/>
                    </a:lnTo>
                    <a:lnTo>
                      <a:pt x="5305" y="9563"/>
                    </a:lnTo>
                    <a:lnTo>
                      <a:pt x="5378" y="9587"/>
                    </a:lnTo>
                    <a:lnTo>
                      <a:pt x="5476" y="9612"/>
                    </a:lnTo>
                    <a:lnTo>
                      <a:pt x="5914" y="9612"/>
                    </a:lnTo>
                    <a:lnTo>
                      <a:pt x="6181" y="9636"/>
                    </a:lnTo>
                    <a:lnTo>
                      <a:pt x="6157" y="9855"/>
                    </a:lnTo>
                    <a:lnTo>
                      <a:pt x="6060" y="9855"/>
                    </a:lnTo>
                    <a:lnTo>
                      <a:pt x="5670" y="9928"/>
                    </a:lnTo>
                    <a:lnTo>
                      <a:pt x="5500" y="9952"/>
                    </a:lnTo>
                    <a:lnTo>
                      <a:pt x="5427" y="10001"/>
                    </a:lnTo>
                    <a:lnTo>
                      <a:pt x="5403" y="10001"/>
                    </a:lnTo>
                    <a:lnTo>
                      <a:pt x="5378" y="10025"/>
                    </a:lnTo>
                    <a:lnTo>
                      <a:pt x="5378" y="10098"/>
                    </a:lnTo>
                    <a:lnTo>
                      <a:pt x="5403" y="10147"/>
                    </a:lnTo>
                    <a:lnTo>
                      <a:pt x="5451" y="10171"/>
                    </a:lnTo>
                    <a:lnTo>
                      <a:pt x="5500" y="10196"/>
                    </a:lnTo>
                    <a:lnTo>
                      <a:pt x="5622" y="10220"/>
                    </a:lnTo>
                    <a:lnTo>
                      <a:pt x="5743" y="10220"/>
                    </a:lnTo>
                    <a:lnTo>
                      <a:pt x="5938" y="10196"/>
                    </a:lnTo>
                    <a:lnTo>
                      <a:pt x="6133" y="10171"/>
                    </a:lnTo>
                    <a:lnTo>
                      <a:pt x="6157" y="10147"/>
                    </a:lnTo>
                    <a:lnTo>
                      <a:pt x="6157" y="10366"/>
                    </a:lnTo>
                    <a:lnTo>
                      <a:pt x="6011" y="10390"/>
                    </a:lnTo>
                    <a:lnTo>
                      <a:pt x="5889" y="10415"/>
                    </a:lnTo>
                    <a:lnTo>
                      <a:pt x="5573" y="10512"/>
                    </a:lnTo>
                    <a:lnTo>
                      <a:pt x="5403" y="10585"/>
                    </a:lnTo>
                    <a:lnTo>
                      <a:pt x="5354" y="10634"/>
                    </a:lnTo>
                    <a:lnTo>
                      <a:pt x="5354" y="10658"/>
                    </a:lnTo>
                    <a:lnTo>
                      <a:pt x="5403" y="10707"/>
                    </a:lnTo>
                    <a:lnTo>
                      <a:pt x="5451" y="10731"/>
                    </a:lnTo>
                    <a:lnTo>
                      <a:pt x="5573" y="10755"/>
                    </a:lnTo>
                    <a:lnTo>
                      <a:pt x="5841" y="10731"/>
                    </a:lnTo>
                    <a:lnTo>
                      <a:pt x="6157" y="10682"/>
                    </a:lnTo>
                    <a:lnTo>
                      <a:pt x="6157" y="10999"/>
                    </a:lnTo>
                    <a:lnTo>
                      <a:pt x="6133" y="10999"/>
                    </a:lnTo>
                    <a:lnTo>
                      <a:pt x="5938" y="11023"/>
                    </a:lnTo>
                    <a:lnTo>
                      <a:pt x="5743" y="11047"/>
                    </a:lnTo>
                    <a:lnTo>
                      <a:pt x="5549" y="11120"/>
                    </a:lnTo>
                    <a:lnTo>
                      <a:pt x="5378" y="11193"/>
                    </a:lnTo>
                    <a:lnTo>
                      <a:pt x="5354" y="11218"/>
                    </a:lnTo>
                    <a:lnTo>
                      <a:pt x="5354" y="11242"/>
                    </a:lnTo>
                    <a:lnTo>
                      <a:pt x="5354" y="11266"/>
                    </a:lnTo>
                    <a:lnTo>
                      <a:pt x="5378" y="11291"/>
                    </a:lnTo>
                    <a:lnTo>
                      <a:pt x="5573" y="11315"/>
                    </a:lnTo>
                    <a:lnTo>
                      <a:pt x="5768" y="11315"/>
                    </a:lnTo>
                    <a:lnTo>
                      <a:pt x="6133" y="11291"/>
                    </a:lnTo>
                    <a:lnTo>
                      <a:pt x="6157" y="11266"/>
                    </a:lnTo>
                    <a:lnTo>
                      <a:pt x="6157" y="11558"/>
                    </a:lnTo>
                    <a:lnTo>
                      <a:pt x="6011" y="11558"/>
                    </a:lnTo>
                    <a:lnTo>
                      <a:pt x="5841" y="11607"/>
                    </a:lnTo>
                    <a:lnTo>
                      <a:pt x="5573" y="11656"/>
                    </a:lnTo>
                    <a:lnTo>
                      <a:pt x="5330" y="11753"/>
                    </a:lnTo>
                    <a:lnTo>
                      <a:pt x="5305" y="11777"/>
                    </a:lnTo>
                    <a:lnTo>
                      <a:pt x="5305" y="11826"/>
                    </a:lnTo>
                    <a:lnTo>
                      <a:pt x="5330" y="11850"/>
                    </a:lnTo>
                    <a:lnTo>
                      <a:pt x="5378" y="11850"/>
                    </a:lnTo>
                    <a:lnTo>
                      <a:pt x="5622" y="11875"/>
                    </a:lnTo>
                    <a:lnTo>
                      <a:pt x="5865" y="11850"/>
                    </a:lnTo>
                    <a:lnTo>
                      <a:pt x="6011" y="11850"/>
                    </a:lnTo>
                    <a:lnTo>
                      <a:pt x="6084" y="11826"/>
                    </a:lnTo>
                    <a:lnTo>
                      <a:pt x="6157" y="11802"/>
                    </a:lnTo>
                    <a:lnTo>
                      <a:pt x="6157" y="12020"/>
                    </a:lnTo>
                    <a:lnTo>
                      <a:pt x="5962" y="12020"/>
                    </a:lnTo>
                    <a:lnTo>
                      <a:pt x="5743" y="12045"/>
                    </a:lnTo>
                    <a:lnTo>
                      <a:pt x="5549" y="12118"/>
                    </a:lnTo>
                    <a:lnTo>
                      <a:pt x="5476" y="12142"/>
                    </a:lnTo>
                    <a:lnTo>
                      <a:pt x="5378" y="12191"/>
                    </a:lnTo>
                    <a:lnTo>
                      <a:pt x="5378" y="12239"/>
                    </a:lnTo>
                    <a:lnTo>
                      <a:pt x="5378" y="12264"/>
                    </a:lnTo>
                    <a:lnTo>
                      <a:pt x="5476" y="12312"/>
                    </a:lnTo>
                    <a:lnTo>
                      <a:pt x="5549" y="12337"/>
                    </a:lnTo>
                    <a:lnTo>
                      <a:pt x="5743" y="12385"/>
                    </a:lnTo>
                    <a:lnTo>
                      <a:pt x="5962" y="12361"/>
                    </a:lnTo>
                    <a:lnTo>
                      <a:pt x="6157" y="12361"/>
                    </a:lnTo>
                    <a:lnTo>
                      <a:pt x="6157" y="12458"/>
                    </a:lnTo>
                    <a:lnTo>
                      <a:pt x="6157" y="12483"/>
                    </a:lnTo>
                    <a:lnTo>
                      <a:pt x="6011" y="12531"/>
                    </a:lnTo>
                    <a:lnTo>
                      <a:pt x="5889" y="12580"/>
                    </a:lnTo>
                    <a:lnTo>
                      <a:pt x="5622" y="12653"/>
                    </a:lnTo>
                    <a:lnTo>
                      <a:pt x="5500" y="12702"/>
                    </a:lnTo>
                    <a:lnTo>
                      <a:pt x="5403" y="12750"/>
                    </a:lnTo>
                    <a:lnTo>
                      <a:pt x="5378" y="12799"/>
                    </a:lnTo>
                    <a:lnTo>
                      <a:pt x="5378" y="12823"/>
                    </a:lnTo>
                    <a:lnTo>
                      <a:pt x="5403" y="12848"/>
                    </a:lnTo>
                    <a:lnTo>
                      <a:pt x="5500" y="12872"/>
                    </a:lnTo>
                    <a:lnTo>
                      <a:pt x="5622" y="12896"/>
                    </a:lnTo>
                    <a:lnTo>
                      <a:pt x="5743" y="12921"/>
                    </a:lnTo>
                    <a:lnTo>
                      <a:pt x="5865" y="12896"/>
                    </a:lnTo>
                    <a:lnTo>
                      <a:pt x="6011" y="12872"/>
                    </a:lnTo>
                    <a:lnTo>
                      <a:pt x="6181" y="12848"/>
                    </a:lnTo>
                    <a:lnTo>
                      <a:pt x="6181" y="13042"/>
                    </a:lnTo>
                    <a:lnTo>
                      <a:pt x="6108" y="13018"/>
                    </a:lnTo>
                    <a:lnTo>
                      <a:pt x="5962" y="13042"/>
                    </a:lnTo>
                    <a:lnTo>
                      <a:pt x="5841" y="13091"/>
                    </a:lnTo>
                    <a:lnTo>
                      <a:pt x="5719" y="13164"/>
                    </a:lnTo>
                    <a:lnTo>
                      <a:pt x="5573" y="13237"/>
                    </a:lnTo>
                    <a:lnTo>
                      <a:pt x="5549" y="13261"/>
                    </a:lnTo>
                    <a:lnTo>
                      <a:pt x="5573" y="13286"/>
                    </a:lnTo>
                    <a:lnTo>
                      <a:pt x="5597" y="13334"/>
                    </a:lnTo>
                    <a:lnTo>
                      <a:pt x="5622" y="13334"/>
                    </a:lnTo>
                    <a:lnTo>
                      <a:pt x="5743" y="13310"/>
                    </a:lnTo>
                    <a:lnTo>
                      <a:pt x="6157" y="13310"/>
                    </a:lnTo>
                    <a:lnTo>
                      <a:pt x="6206" y="13286"/>
                    </a:lnTo>
                    <a:lnTo>
                      <a:pt x="6206" y="13529"/>
                    </a:lnTo>
                    <a:lnTo>
                      <a:pt x="6035" y="13553"/>
                    </a:lnTo>
                    <a:lnTo>
                      <a:pt x="5865" y="13553"/>
                    </a:lnTo>
                    <a:lnTo>
                      <a:pt x="5719" y="13602"/>
                    </a:lnTo>
                    <a:lnTo>
                      <a:pt x="5573" y="13675"/>
                    </a:lnTo>
                    <a:lnTo>
                      <a:pt x="5524" y="13724"/>
                    </a:lnTo>
                    <a:lnTo>
                      <a:pt x="5476" y="13797"/>
                    </a:lnTo>
                    <a:lnTo>
                      <a:pt x="5476" y="13870"/>
                    </a:lnTo>
                    <a:lnTo>
                      <a:pt x="5476" y="13894"/>
                    </a:lnTo>
                    <a:lnTo>
                      <a:pt x="5500" y="13918"/>
                    </a:lnTo>
                    <a:lnTo>
                      <a:pt x="5646" y="13967"/>
                    </a:lnTo>
                    <a:lnTo>
                      <a:pt x="5792" y="13967"/>
                    </a:lnTo>
                    <a:lnTo>
                      <a:pt x="6108" y="13943"/>
                    </a:lnTo>
                    <a:lnTo>
                      <a:pt x="6254" y="13943"/>
                    </a:lnTo>
                    <a:lnTo>
                      <a:pt x="6279" y="14235"/>
                    </a:lnTo>
                    <a:lnTo>
                      <a:pt x="6011" y="14308"/>
                    </a:lnTo>
                    <a:lnTo>
                      <a:pt x="5841" y="14332"/>
                    </a:lnTo>
                    <a:lnTo>
                      <a:pt x="5670" y="14381"/>
                    </a:lnTo>
                    <a:lnTo>
                      <a:pt x="5622" y="14429"/>
                    </a:lnTo>
                    <a:lnTo>
                      <a:pt x="5597" y="14478"/>
                    </a:lnTo>
                    <a:lnTo>
                      <a:pt x="5622" y="14551"/>
                    </a:lnTo>
                    <a:lnTo>
                      <a:pt x="5670" y="14600"/>
                    </a:lnTo>
                    <a:lnTo>
                      <a:pt x="5719" y="14624"/>
                    </a:lnTo>
                    <a:lnTo>
                      <a:pt x="5792" y="14648"/>
                    </a:lnTo>
                    <a:lnTo>
                      <a:pt x="5962" y="14673"/>
                    </a:lnTo>
                    <a:lnTo>
                      <a:pt x="6133" y="14648"/>
                    </a:lnTo>
                    <a:lnTo>
                      <a:pt x="6303" y="14600"/>
                    </a:lnTo>
                    <a:lnTo>
                      <a:pt x="6303" y="14770"/>
                    </a:lnTo>
                    <a:lnTo>
                      <a:pt x="6133" y="14794"/>
                    </a:lnTo>
                    <a:lnTo>
                      <a:pt x="5962" y="14867"/>
                    </a:lnTo>
                    <a:lnTo>
                      <a:pt x="5841" y="14916"/>
                    </a:lnTo>
                    <a:lnTo>
                      <a:pt x="5719" y="14965"/>
                    </a:lnTo>
                    <a:lnTo>
                      <a:pt x="5646" y="15062"/>
                    </a:lnTo>
                    <a:lnTo>
                      <a:pt x="5597" y="15111"/>
                    </a:lnTo>
                    <a:lnTo>
                      <a:pt x="5573" y="15159"/>
                    </a:lnTo>
                    <a:lnTo>
                      <a:pt x="5573" y="15184"/>
                    </a:lnTo>
                    <a:lnTo>
                      <a:pt x="5597" y="15208"/>
                    </a:lnTo>
                    <a:lnTo>
                      <a:pt x="5670" y="15257"/>
                    </a:lnTo>
                    <a:lnTo>
                      <a:pt x="5768" y="15281"/>
                    </a:lnTo>
                    <a:lnTo>
                      <a:pt x="5962" y="15257"/>
                    </a:lnTo>
                    <a:lnTo>
                      <a:pt x="6352" y="15184"/>
                    </a:lnTo>
                    <a:lnTo>
                      <a:pt x="6376" y="15451"/>
                    </a:lnTo>
                    <a:lnTo>
                      <a:pt x="6133" y="15476"/>
                    </a:lnTo>
                    <a:lnTo>
                      <a:pt x="5865" y="15524"/>
                    </a:lnTo>
                    <a:lnTo>
                      <a:pt x="5743" y="15573"/>
                    </a:lnTo>
                    <a:lnTo>
                      <a:pt x="5646" y="15646"/>
                    </a:lnTo>
                    <a:lnTo>
                      <a:pt x="5622" y="15646"/>
                    </a:lnTo>
                    <a:lnTo>
                      <a:pt x="5622" y="15670"/>
                    </a:lnTo>
                    <a:lnTo>
                      <a:pt x="5695" y="15768"/>
                    </a:lnTo>
                    <a:lnTo>
                      <a:pt x="5792" y="15816"/>
                    </a:lnTo>
                    <a:lnTo>
                      <a:pt x="5889" y="15841"/>
                    </a:lnTo>
                    <a:lnTo>
                      <a:pt x="5987" y="15841"/>
                    </a:lnTo>
                    <a:lnTo>
                      <a:pt x="6206" y="15865"/>
                    </a:lnTo>
                    <a:lnTo>
                      <a:pt x="6400" y="15865"/>
                    </a:lnTo>
                    <a:lnTo>
                      <a:pt x="6400" y="15962"/>
                    </a:lnTo>
                    <a:lnTo>
                      <a:pt x="6133" y="16035"/>
                    </a:lnTo>
                    <a:lnTo>
                      <a:pt x="5938" y="16084"/>
                    </a:lnTo>
                    <a:lnTo>
                      <a:pt x="5792" y="16181"/>
                    </a:lnTo>
                    <a:lnTo>
                      <a:pt x="5768" y="16230"/>
                    </a:lnTo>
                    <a:lnTo>
                      <a:pt x="5768" y="16254"/>
                    </a:lnTo>
                    <a:lnTo>
                      <a:pt x="5816" y="16327"/>
                    </a:lnTo>
                    <a:lnTo>
                      <a:pt x="5889" y="16376"/>
                    </a:lnTo>
                    <a:lnTo>
                      <a:pt x="5987" y="16400"/>
                    </a:lnTo>
                    <a:lnTo>
                      <a:pt x="6181" y="16400"/>
                    </a:lnTo>
                    <a:lnTo>
                      <a:pt x="6425" y="16352"/>
                    </a:lnTo>
                    <a:lnTo>
                      <a:pt x="6449" y="16644"/>
                    </a:lnTo>
                    <a:lnTo>
                      <a:pt x="6230" y="16668"/>
                    </a:lnTo>
                    <a:lnTo>
                      <a:pt x="6035" y="16717"/>
                    </a:lnTo>
                    <a:lnTo>
                      <a:pt x="5962" y="16765"/>
                    </a:lnTo>
                    <a:lnTo>
                      <a:pt x="5865" y="16790"/>
                    </a:lnTo>
                    <a:lnTo>
                      <a:pt x="5841" y="16838"/>
                    </a:lnTo>
                    <a:lnTo>
                      <a:pt x="5841" y="16887"/>
                    </a:lnTo>
                    <a:lnTo>
                      <a:pt x="5841" y="16911"/>
                    </a:lnTo>
                    <a:lnTo>
                      <a:pt x="5889" y="16936"/>
                    </a:lnTo>
                    <a:lnTo>
                      <a:pt x="6084" y="16960"/>
                    </a:lnTo>
                    <a:lnTo>
                      <a:pt x="6279" y="16984"/>
                    </a:lnTo>
                    <a:lnTo>
                      <a:pt x="6449" y="16984"/>
                    </a:lnTo>
                    <a:lnTo>
                      <a:pt x="6449" y="17276"/>
                    </a:lnTo>
                    <a:lnTo>
                      <a:pt x="6206" y="17325"/>
                    </a:lnTo>
                    <a:lnTo>
                      <a:pt x="6011" y="17349"/>
                    </a:lnTo>
                    <a:lnTo>
                      <a:pt x="5938" y="17398"/>
                    </a:lnTo>
                    <a:lnTo>
                      <a:pt x="5865" y="17447"/>
                    </a:lnTo>
                    <a:lnTo>
                      <a:pt x="5841" y="17471"/>
                    </a:lnTo>
                    <a:lnTo>
                      <a:pt x="5841" y="17520"/>
                    </a:lnTo>
                    <a:lnTo>
                      <a:pt x="5841" y="17544"/>
                    </a:lnTo>
                    <a:lnTo>
                      <a:pt x="5865" y="17568"/>
                    </a:lnTo>
                    <a:lnTo>
                      <a:pt x="5987" y="17641"/>
                    </a:lnTo>
                    <a:lnTo>
                      <a:pt x="6133" y="17690"/>
                    </a:lnTo>
                    <a:lnTo>
                      <a:pt x="6303" y="17690"/>
                    </a:lnTo>
                    <a:lnTo>
                      <a:pt x="6449" y="17666"/>
                    </a:lnTo>
                    <a:lnTo>
                      <a:pt x="6449" y="17958"/>
                    </a:lnTo>
                    <a:lnTo>
                      <a:pt x="6303" y="17982"/>
                    </a:lnTo>
                    <a:lnTo>
                      <a:pt x="6181" y="18031"/>
                    </a:lnTo>
                    <a:lnTo>
                      <a:pt x="6011" y="18055"/>
                    </a:lnTo>
                    <a:lnTo>
                      <a:pt x="5914" y="18104"/>
                    </a:lnTo>
                    <a:lnTo>
                      <a:pt x="5841" y="18152"/>
                    </a:lnTo>
                    <a:lnTo>
                      <a:pt x="5816" y="18177"/>
                    </a:lnTo>
                    <a:lnTo>
                      <a:pt x="5816" y="18225"/>
                    </a:lnTo>
                    <a:lnTo>
                      <a:pt x="5841" y="18250"/>
                    </a:lnTo>
                    <a:lnTo>
                      <a:pt x="5865" y="18274"/>
                    </a:lnTo>
                    <a:lnTo>
                      <a:pt x="5987" y="18323"/>
                    </a:lnTo>
                    <a:lnTo>
                      <a:pt x="6157" y="18371"/>
                    </a:lnTo>
                    <a:lnTo>
                      <a:pt x="6303" y="18371"/>
                    </a:lnTo>
                    <a:lnTo>
                      <a:pt x="6449" y="18347"/>
                    </a:lnTo>
                    <a:lnTo>
                      <a:pt x="6473" y="18444"/>
                    </a:lnTo>
                    <a:lnTo>
                      <a:pt x="6303" y="18469"/>
                    </a:lnTo>
                    <a:lnTo>
                      <a:pt x="6157" y="18542"/>
                    </a:lnTo>
                    <a:lnTo>
                      <a:pt x="6035" y="18615"/>
                    </a:lnTo>
                    <a:lnTo>
                      <a:pt x="5914" y="18688"/>
                    </a:lnTo>
                    <a:lnTo>
                      <a:pt x="5889" y="18736"/>
                    </a:lnTo>
                    <a:lnTo>
                      <a:pt x="5889" y="18761"/>
                    </a:lnTo>
                    <a:lnTo>
                      <a:pt x="5914" y="18785"/>
                    </a:lnTo>
                    <a:lnTo>
                      <a:pt x="5962" y="18809"/>
                    </a:lnTo>
                    <a:lnTo>
                      <a:pt x="6108" y="18809"/>
                    </a:lnTo>
                    <a:lnTo>
                      <a:pt x="6279" y="18785"/>
                    </a:lnTo>
                    <a:lnTo>
                      <a:pt x="6498" y="18761"/>
                    </a:lnTo>
                    <a:lnTo>
                      <a:pt x="6522" y="18980"/>
                    </a:lnTo>
                    <a:lnTo>
                      <a:pt x="6376" y="19028"/>
                    </a:lnTo>
                    <a:lnTo>
                      <a:pt x="6254" y="19101"/>
                    </a:lnTo>
                    <a:lnTo>
                      <a:pt x="5987" y="19223"/>
                    </a:lnTo>
                    <a:lnTo>
                      <a:pt x="5962" y="19272"/>
                    </a:lnTo>
                    <a:lnTo>
                      <a:pt x="5962" y="19320"/>
                    </a:lnTo>
                    <a:lnTo>
                      <a:pt x="5987" y="19369"/>
                    </a:lnTo>
                    <a:lnTo>
                      <a:pt x="6011" y="19393"/>
                    </a:lnTo>
                    <a:lnTo>
                      <a:pt x="6425" y="19393"/>
                    </a:lnTo>
                    <a:lnTo>
                      <a:pt x="6595" y="19345"/>
                    </a:lnTo>
                    <a:lnTo>
                      <a:pt x="6619" y="19393"/>
                    </a:lnTo>
                    <a:lnTo>
                      <a:pt x="6571" y="19442"/>
                    </a:lnTo>
                    <a:lnTo>
                      <a:pt x="6522" y="19515"/>
                    </a:lnTo>
                    <a:lnTo>
                      <a:pt x="6254" y="19637"/>
                    </a:lnTo>
                    <a:lnTo>
                      <a:pt x="6230" y="19661"/>
                    </a:lnTo>
                    <a:lnTo>
                      <a:pt x="6206" y="19734"/>
                    </a:lnTo>
                    <a:lnTo>
                      <a:pt x="6230" y="19758"/>
                    </a:lnTo>
                    <a:lnTo>
                      <a:pt x="6279" y="19783"/>
                    </a:lnTo>
                    <a:lnTo>
                      <a:pt x="6595" y="19758"/>
                    </a:lnTo>
                    <a:lnTo>
                      <a:pt x="6668" y="19783"/>
                    </a:lnTo>
                    <a:lnTo>
                      <a:pt x="6887" y="19856"/>
                    </a:lnTo>
                    <a:lnTo>
                      <a:pt x="7106" y="19904"/>
                    </a:lnTo>
                    <a:lnTo>
                      <a:pt x="7203" y="19953"/>
                    </a:lnTo>
                    <a:lnTo>
                      <a:pt x="7252" y="20001"/>
                    </a:lnTo>
                    <a:lnTo>
                      <a:pt x="7276" y="20050"/>
                    </a:lnTo>
                    <a:lnTo>
                      <a:pt x="7276" y="20123"/>
                    </a:lnTo>
                    <a:lnTo>
                      <a:pt x="7252" y="20172"/>
                    </a:lnTo>
                    <a:lnTo>
                      <a:pt x="7203" y="20245"/>
                    </a:lnTo>
                    <a:lnTo>
                      <a:pt x="7057" y="20342"/>
                    </a:lnTo>
                    <a:lnTo>
                      <a:pt x="6936" y="20391"/>
                    </a:lnTo>
                    <a:lnTo>
                      <a:pt x="6814" y="20439"/>
                    </a:lnTo>
                    <a:lnTo>
                      <a:pt x="6692" y="20464"/>
                    </a:lnTo>
                    <a:lnTo>
                      <a:pt x="6571" y="20464"/>
                    </a:lnTo>
                    <a:lnTo>
                      <a:pt x="6303" y="20439"/>
                    </a:lnTo>
                    <a:lnTo>
                      <a:pt x="5889" y="20439"/>
                    </a:lnTo>
                    <a:lnTo>
                      <a:pt x="5768" y="20391"/>
                    </a:lnTo>
                    <a:lnTo>
                      <a:pt x="5670" y="20318"/>
                    </a:lnTo>
                    <a:lnTo>
                      <a:pt x="5597" y="20220"/>
                    </a:lnTo>
                    <a:lnTo>
                      <a:pt x="5524" y="20099"/>
                    </a:lnTo>
                    <a:lnTo>
                      <a:pt x="5476" y="19929"/>
                    </a:lnTo>
                    <a:lnTo>
                      <a:pt x="5403" y="19612"/>
                    </a:lnTo>
                    <a:lnTo>
                      <a:pt x="5354" y="19247"/>
                    </a:lnTo>
                    <a:lnTo>
                      <a:pt x="5330" y="18882"/>
                    </a:lnTo>
                    <a:lnTo>
                      <a:pt x="5305" y="18371"/>
                    </a:lnTo>
                    <a:lnTo>
                      <a:pt x="5184" y="16960"/>
                    </a:lnTo>
                    <a:lnTo>
                      <a:pt x="5111" y="16254"/>
                    </a:lnTo>
                    <a:lnTo>
                      <a:pt x="5038" y="15549"/>
                    </a:lnTo>
                    <a:lnTo>
                      <a:pt x="4965" y="15086"/>
                    </a:lnTo>
                    <a:lnTo>
                      <a:pt x="4867" y="14600"/>
                    </a:lnTo>
                    <a:lnTo>
                      <a:pt x="4624" y="13675"/>
                    </a:lnTo>
                    <a:lnTo>
                      <a:pt x="4527" y="13310"/>
                    </a:lnTo>
                    <a:lnTo>
                      <a:pt x="4454" y="13018"/>
                    </a:lnTo>
                    <a:lnTo>
                      <a:pt x="4405" y="12896"/>
                    </a:lnTo>
                    <a:lnTo>
                      <a:pt x="4356" y="12823"/>
                    </a:lnTo>
                    <a:lnTo>
                      <a:pt x="4356" y="12799"/>
                    </a:lnTo>
                    <a:lnTo>
                      <a:pt x="4332" y="12750"/>
                    </a:lnTo>
                    <a:lnTo>
                      <a:pt x="4283" y="12702"/>
                    </a:lnTo>
                    <a:lnTo>
                      <a:pt x="4235" y="12677"/>
                    </a:lnTo>
                    <a:lnTo>
                      <a:pt x="4186" y="12653"/>
                    </a:lnTo>
                    <a:lnTo>
                      <a:pt x="4113" y="12677"/>
                    </a:lnTo>
                    <a:lnTo>
                      <a:pt x="4040" y="12750"/>
                    </a:lnTo>
                    <a:lnTo>
                      <a:pt x="3991" y="12848"/>
                    </a:lnTo>
                    <a:lnTo>
                      <a:pt x="3918" y="13091"/>
                    </a:lnTo>
                    <a:lnTo>
                      <a:pt x="3870" y="13286"/>
                    </a:lnTo>
                    <a:lnTo>
                      <a:pt x="3772" y="13237"/>
                    </a:lnTo>
                    <a:lnTo>
                      <a:pt x="3675" y="13213"/>
                    </a:lnTo>
                    <a:lnTo>
                      <a:pt x="3626" y="13237"/>
                    </a:lnTo>
                    <a:lnTo>
                      <a:pt x="3602" y="13310"/>
                    </a:lnTo>
                    <a:lnTo>
                      <a:pt x="3626" y="13383"/>
                    </a:lnTo>
                    <a:lnTo>
                      <a:pt x="3675" y="13456"/>
                    </a:lnTo>
                    <a:lnTo>
                      <a:pt x="3748" y="13529"/>
                    </a:lnTo>
                    <a:lnTo>
                      <a:pt x="3821" y="13578"/>
                    </a:lnTo>
                    <a:lnTo>
                      <a:pt x="3797" y="13772"/>
                    </a:lnTo>
                    <a:lnTo>
                      <a:pt x="3651" y="13772"/>
                    </a:lnTo>
                    <a:lnTo>
                      <a:pt x="3505" y="13821"/>
                    </a:lnTo>
                    <a:lnTo>
                      <a:pt x="3480" y="13845"/>
                    </a:lnTo>
                    <a:lnTo>
                      <a:pt x="3505" y="13870"/>
                    </a:lnTo>
                    <a:lnTo>
                      <a:pt x="3651" y="13943"/>
                    </a:lnTo>
                    <a:lnTo>
                      <a:pt x="3772" y="14016"/>
                    </a:lnTo>
                    <a:lnTo>
                      <a:pt x="3724" y="14405"/>
                    </a:lnTo>
                    <a:lnTo>
                      <a:pt x="3505" y="14381"/>
                    </a:lnTo>
                    <a:lnTo>
                      <a:pt x="3407" y="14381"/>
                    </a:lnTo>
                    <a:lnTo>
                      <a:pt x="3310" y="14405"/>
                    </a:lnTo>
                    <a:lnTo>
                      <a:pt x="3286" y="14454"/>
                    </a:lnTo>
                    <a:lnTo>
                      <a:pt x="3286" y="14478"/>
                    </a:lnTo>
                    <a:lnTo>
                      <a:pt x="3286" y="14502"/>
                    </a:lnTo>
                    <a:lnTo>
                      <a:pt x="3383" y="14551"/>
                    </a:lnTo>
                    <a:lnTo>
                      <a:pt x="3480" y="14624"/>
                    </a:lnTo>
                    <a:lnTo>
                      <a:pt x="3675" y="14721"/>
                    </a:lnTo>
                    <a:lnTo>
                      <a:pt x="3675" y="14892"/>
                    </a:lnTo>
                    <a:lnTo>
                      <a:pt x="3480" y="14892"/>
                    </a:lnTo>
                    <a:lnTo>
                      <a:pt x="3286" y="14916"/>
                    </a:lnTo>
                    <a:lnTo>
                      <a:pt x="3213" y="14940"/>
                    </a:lnTo>
                    <a:lnTo>
                      <a:pt x="3140" y="14965"/>
                    </a:lnTo>
                    <a:lnTo>
                      <a:pt x="3115" y="15013"/>
                    </a:lnTo>
                    <a:lnTo>
                      <a:pt x="3115" y="15038"/>
                    </a:lnTo>
                    <a:lnTo>
                      <a:pt x="3140" y="15086"/>
                    </a:lnTo>
                    <a:lnTo>
                      <a:pt x="3188" y="15135"/>
                    </a:lnTo>
                    <a:lnTo>
                      <a:pt x="3310" y="15208"/>
                    </a:lnTo>
                    <a:lnTo>
                      <a:pt x="3456" y="15232"/>
                    </a:lnTo>
                    <a:lnTo>
                      <a:pt x="3626" y="15257"/>
                    </a:lnTo>
                    <a:lnTo>
                      <a:pt x="3578" y="15573"/>
                    </a:lnTo>
                    <a:lnTo>
                      <a:pt x="3334" y="15549"/>
                    </a:lnTo>
                    <a:lnTo>
                      <a:pt x="3018" y="15549"/>
                    </a:lnTo>
                    <a:lnTo>
                      <a:pt x="2921" y="15573"/>
                    </a:lnTo>
                    <a:lnTo>
                      <a:pt x="2896" y="15597"/>
                    </a:lnTo>
                    <a:lnTo>
                      <a:pt x="2896" y="15622"/>
                    </a:lnTo>
                    <a:lnTo>
                      <a:pt x="2945" y="15695"/>
                    </a:lnTo>
                    <a:lnTo>
                      <a:pt x="3018" y="15743"/>
                    </a:lnTo>
                    <a:lnTo>
                      <a:pt x="3164" y="15816"/>
                    </a:lnTo>
                    <a:lnTo>
                      <a:pt x="3359" y="15889"/>
                    </a:lnTo>
                    <a:lnTo>
                      <a:pt x="3553" y="15914"/>
                    </a:lnTo>
                    <a:lnTo>
                      <a:pt x="3529" y="16011"/>
                    </a:lnTo>
                    <a:lnTo>
                      <a:pt x="3261" y="16035"/>
                    </a:lnTo>
                    <a:lnTo>
                      <a:pt x="3115" y="16060"/>
                    </a:lnTo>
                    <a:lnTo>
                      <a:pt x="2994" y="16108"/>
                    </a:lnTo>
                    <a:lnTo>
                      <a:pt x="2969" y="16133"/>
                    </a:lnTo>
                    <a:lnTo>
                      <a:pt x="2969" y="16181"/>
                    </a:lnTo>
                    <a:lnTo>
                      <a:pt x="2969" y="16206"/>
                    </a:lnTo>
                    <a:lnTo>
                      <a:pt x="2994" y="16230"/>
                    </a:lnTo>
                    <a:lnTo>
                      <a:pt x="3115" y="16279"/>
                    </a:lnTo>
                    <a:lnTo>
                      <a:pt x="3237" y="16303"/>
                    </a:lnTo>
                    <a:lnTo>
                      <a:pt x="3480" y="16327"/>
                    </a:lnTo>
                    <a:lnTo>
                      <a:pt x="3432" y="16790"/>
                    </a:lnTo>
                    <a:lnTo>
                      <a:pt x="3261" y="16790"/>
                    </a:lnTo>
                    <a:lnTo>
                      <a:pt x="3115" y="16814"/>
                    </a:lnTo>
                    <a:lnTo>
                      <a:pt x="2872" y="16838"/>
                    </a:lnTo>
                    <a:lnTo>
                      <a:pt x="2775" y="16887"/>
                    </a:lnTo>
                    <a:lnTo>
                      <a:pt x="2677" y="16960"/>
                    </a:lnTo>
                    <a:lnTo>
                      <a:pt x="2653" y="17033"/>
                    </a:lnTo>
                    <a:lnTo>
                      <a:pt x="2677" y="17082"/>
                    </a:lnTo>
                    <a:lnTo>
                      <a:pt x="2702" y="17106"/>
                    </a:lnTo>
                    <a:lnTo>
                      <a:pt x="2799" y="17155"/>
                    </a:lnTo>
                    <a:lnTo>
                      <a:pt x="2896" y="17155"/>
                    </a:lnTo>
                    <a:lnTo>
                      <a:pt x="3091" y="17179"/>
                    </a:lnTo>
                    <a:lnTo>
                      <a:pt x="3383" y="17203"/>
                    </a:lnTo>
                    <a:lnTo>
                      <a:pt x="3359" y="17398"/>
                    </a:lnTo>
                    <a:lnTo>
                      <a:pt x="3188" y="17398"/>
                    </a:lnTo>
                    <a:lnTo>
                      <a:pt x="3042" y="17422"/>
                    </a:lnTo>
                    <a:lnTo>
                      <a:pt x="2750" y="17520"/>
                    </a:lnTo>
                    <a:lnTo>
                      <a:pt x="2702" y="17544"/>
                    </a:lnTo>
                    <a:lnTo>
                      <a:pt x="2677" y="17593"/>
                    </a:lnTo>
                    <a:lnTo>
                      <a:pt x="2702" y="17641"/>
                    </a:lnTo>
                    <a:lnTo>
                      <a:pt x="2750" y="17666"/>
                    </a:lnTo>
                    <a:lnTo>
                      <a:pt x="2896" y="17714"/>
                    </a:lnTo>
                    <a:lnTo>
                      <a:pt x="3018" y="17739"/>
                    </a:lnTo>
                    <a:lnTo>
                      <a:pt x="3310" y="17739"/>
                    </a:lnTo>
                    <a:lnTo>
                      <a:pt x="3310" y="17763"/>
                    </a:lnTo>
                    <a:lnTo>
                      <a:pt x="3286" y="17933"/>
                    </a:lnTo>
                    <a:lnTo>
                      <a:pt x="3018" y="17958"/>
                    </a:lnTo>
                    <a:lnTo>
                      <a:pt x="2799" y="17982"/>
                    </a:lnTo>
                    <a:lnTo>
                      <a:pt x="2702" y="18031"/>
                    </a:lnTo>
                    <a:lnTo>
                      <a:pt x="2629" y="18079"/>
                    </a:lnTo>
                    <a:lnTo>
                      <a:pt x="2604" y="18128"/>
                    </a:lnTo>
                    <a:lnTo>
                      <a:pt x="2604" y="18177"/>
                    </a:lnTo>
                    <a:lnTo>
                      <a:pt x="2653" y="18250"/>
                    </a:lnTo>
                    <a:lnTo>
                      <a:pt x="2702" y="18274"/>
                    </a:lnTo>
                    <a:lnTo>
                      <a:pt x="2775" y="18298"/>
                    </a:lnTo>
                    <a:lnTo>
                      <a:pt x="2848" y="18323"/>
                    </a:lnTo>
                    <a:lnTo>
                      <a:pt x="3018" y="18323"/>
                    </a:lnTo>
                    <a:lnTo>
                      <a:pt x="3164" y="18298"/>
                    </a:lnTo>
                    <a:lnTo>
                      <a:pt x="3237" y="18323"/>
                    </a:lnTo>
                    <a:lnTo>
                      <a:pt x="3213" y="18517"/>
                    </a:lnTo>
                    <a:lnTo>
                      <a:pt x="2848" y="18566"/>
                    </a:lnTo>
                    <a:lnTo>
                      <a:pt x="2677" y="18615"/>
                    </a:lnTo>
                    <a:lnTo>
                      <a:pt x="2604" y="18663"/>
                    </a:lnTo>
                    <a:lnTo>
                      <a:pt x="2531" y="18712"/>
                    </a:lnTo>
                    <a:lnTo>
                      <a:pt x="2507" y="18761"/>
                    </a:lnTo>
                    <a:lnTo>
                      <a:pt x="2507" y="18785"/>
                    </a:lnTo>
                    <a:lnTo>
                      <a:pt x="2531" y="18809"/>
                    </a:lnTo>
                    <a:lnTo>
                      <a:pt x="2556" y="18834"/>
                    </a:lnTo>
                    <a:lnTo>
                      <a:pt x="2702" y="18882"/>
                    </a:lnTo>
                    <a:lnTo>
                      <a:pt x="3164" y="18882"/>
                    </a:lnTo>
                    <a:lnTo>
                      <a:pt x="3115" y="19223"/>
                    </a:lnTo>
                    <a:lnTo>
                      <a:pt x="2799" y="19199"/>
                    </a:lnTo>
                    <a:lnTo>
                      <a:pt x="2677" y="19199"/>
                    </a:lnTo>
                    <a:lnTo>
                      <a:pt x="2580" y="19223"/>
                    </a:lnTo>
                    <a:lnTo>
                      <a:pt x="2483" y="19247"/>
                    </a:lnTo>
                    <a:lnTo>
                      <a:pt x="2410" y="19320"/>
                    </a:lnTo>
                    <a:lnTo>
                      <a:pt x="2410" y="19369"/>
                    </a:lnTo>
                    <a:lnTo>
                      <a:pt x="2410" y="19393"/>
                    </a:lnTo>
                    <a:lnTo>
                      <a:pt x="2483" y="19466"/>
                    </a:lnTo>
                    <a:lnTo>
                      <a:pt x="2580" y="19515"/>
                    </a:lnTo>
                    <a:lnTo>
                      <a:pt x="2702" y="19564"/>
                    </a:lnTo>
                    <a:lnTo>
                      <a:pt x="2799" y="19564"/>
                    </a:lnTo>
                    <a:lnTo>
                      <a:pt x="3042" y="19612"/>
                    </a:lnTo>
                    <a:lnTo>
                      <a:pt x="3018" y="19807"/>
                    </a:lnTo>
                    <a:lnTo>
                      <a:pt x="2896" y="19807"/>
                    </a:lnTo>
                    <a:lnTo>
                      <a:pt x="2556" y="19856"/>
                    </a:lnTo>
                    <a:lnTo>
                      <a:pt x="2483" y="19880"/>
                    </a:lnTo>
                    <a:lnTo>
                      <a:pt x="2434" y="19904"/>
                    </a:lnTo>
                    <a:lnTo>
                      <a:pt x="2337" y="20001"/>
                    </a:lnTo>
                    <a:lnTo>
                      <a:pt x="2312" y="20026"/>
                    </a:lnTo>
                    <a:lnTo>
                      <a:pt x="2337" y="20074"/>
                    </a:lnTo>
                    <a:lnTo>
                      <a:pt x="2434" y="20123"/>
                    </a:lnTo>
                    <a:lnTo>
                      <a:pt x="2531" y="20147"/>
                    </a:lnTo>
                    <a:lnTo>
                      <a:pt x="2726" y="20172"/>
                    </a:lnTo>
                    <a:lnTo>
                      <a:pt x="2507" y="20269"/>
                    </a:lnTo>
                    <a:lnTo>
                      <a:pt x="2288" y="20366"/>
                    </a:lnTo>
                    <a:lnTo>
                      <a:pt x="1801" y="20512"/>
                    </a:lnTo>
                    <a:lnTo>
                      <a:pt x="1655" y="20537"/>
                    </a:lnTo>
                    <a:lnTo>
                      <a:pt x="1485" y="20561"/>
                    </a:lnTo>
                    <a:lnTo>
                      <a:pt x="1315" y="20537"/>
                    </a:lnTo>
                    <a:lnTo>
                      <a:pt x="1145" y="20488"/>
                    </a:lnTo>
                    <a:lnTo>
                      <a:pt x="1120" y="20464"/>
                    </a:lnTo>
                    <a:lnTo>
                      <a:pt x="1096" y="20415"/>
                    </a:lnTo>
                    <a:lnTo>
                      <a:pt x="1096" y="20391"/>
                    </a:lnTo>
                    <a:lnTo>
                      <a:pt x="1096" y="20342"/>
                    </a:lnTo>
                    <a:lnTo>
                      <a:pt x="1145" y="20245"/>
                    </a:lnTo>
                    <a:lnTo>
                      <a:pt x="1242" y="20123"/>
                    </a:lnTo>
                    <a:lnTo>
                      <a:pt x="1485" y="19929"/>
                    </a:lnTo>
                    <a:lnTo>
                      <a:pt x="1631" y="19831"/>
                    </a:lnTo>
                    <a:lnTo>
                      <a:pt x="1680" y="19807"/>
                    </a:lnTo>
                    <a:lnTo>
                      <a:pt x="1704" y="19758"/>
                    </a:lnTo>
                    <a:lnTo>
                      <a:pt x="1704" y="19710"/>
                    </a:lnTo>
                    <a:lnTo>
                      <a:pt x="1704" y="19661"/>
                    </a:lnTo>
                    <a:lnTo>
                      <a:pt x="1728" y="19588"/>
                    </a:lnTo>
                    <a:lnTo>
                      <a:pt x="1826" y="18785"/>
                    </a:lnTo>
                    <a:lnTo>
                      <a:pt x="1923" y="18006"/>
                    </a:lnTo>
                    <a:lnTo>
                      <a:pt x="2045" y="16425"/>
                    </a:lnTo>
                    <a:lnTo>
                      <a:pt x="2142" y="14843"/>
                    </a:lnTo>
                    <a:lnTo>
                      <a:pt x="2264" y="13237"/>
                    </a:lnTo>
                    <a:lnTo>
                      <a:pt x="2410" y="11631"/>
                    </a:lnTo>
                    <a:lnTo>
                      <a:pt x="2531" y="10025"/>
                    </a:lnTo>
                    <a:lnTo>
                      <a:pt x="2556" y="9368"/>
                    </a:lnTo>
                    <a:lnTo>
                      <a:pt x="2580" y="8663"/>
                    </a:lnTo>
                    <a:lnTo>
                      <a:pt x="2580" y="8322"/>
                    </a:lnTo>
                    <a:lnTo>
                      <a:pt x="2580" y="7981"/>
                    </a:lnTo>
                    <a:lnTo>
                      <a:pt x="2531" y="7641"/>
                    </a:lnTo>
                    <a:lnTo>
                      <a:pt x="2483" y="7324"/>
                    </a:lnTo>
                    <a:lnTo>
                      <a:pt x="2483" y="7251"/>
                    </a:lnTo>
                    <a:lnTo>
                      <a:pt x="2458" y="7178"/>
                    </a:lnTo>
                    <a:lnTo>
                      <a:pt x="2434" y="7130"/>
                    </a:lnTo>
                    <a:lnTo>
                      <a:pt x="2410" y="7105"/>
                    </a:lnTo>
                    <a:lnTo>
                      <a:pt x="2337" y="7057"/>
                    </a:lnTo>
                    <a:lnTo>
                      <a:pt x="2239" y="7057"/>
                    </a:lnTo>
                    <a:lnTo>
                      <a:pt x="2166" y="7105"/>
                    </a:lnTo>
                    <a:lnTo>
                      <a:pt x="2020" y="7130"/>
                    </a:lnTo>
                    <a:lnTo>
                      <a:pt x="1899" y="7154"/>
                    </a:lnTo>
                    <a:lnTo>
                      <a:pt x="1826" y="7227"/>
                    </a:lnTo>
                    <a:lnTo>
                      <a:pt x="1801" y="7300"/>
                    </a:lnTo>
                    <a:lnTo>
                      <a:pt x="1801" y="7349"/>
                    </a:lnTo>
                    <a:lnTo>
                      <a:pt x="1801" y="7397"/>
                    </a:lnTo>
                    <a:lnTo>
                      <a:pt x="1874" y="7446"/>
                    </a:lnTo>
                    <a:lnTo>
                      <a:pt x="1923" y="7470"/>
                    </a:lnTo>
                    <a:lnTo>
                      <a:pt x="1899" y="7519"/>
                    </a:lnTo>
                    <a:lnTo>
                      <a:pt x="1704" y="7519"/>
                    </a:lnTo>
                    <a:lnTo>
                      <a:pt x="1631" y="7543"/>
                    </a:lnTo>
                    <a:lnTo>
                      <a:pt x="1558" y="7592"/>
                    </a:lnTo>
                    <a:lnTo>
                      <a:pt x="1534" y="7665"/>
                    </a:lnTo>
                    <a:lnTo>
                      <a:pt x="1534" y="7714"/>
                    </a:lnTo>
                    <a:lnTo>
                      <a:pt x="1558" y="7738"/>
                    </a:lnTo>
                    <a:lnTo>
                      <a:pt x="1631" y="7811"/>
                    </a:lnTo>
                    <a:lnTo>
                      <a:pt x="1753" y="7860"/>
                    </a:lnTo>
                    <a:lnTo>
                      <a:pt x="1728" y="7957"/>
                    </a:lnTo>
                    <a:lnTo>
                      <a:pt x="1582" y="7957"/>
                    </a:lnTo>
                    <a:lnTo>
                      <a:pt x="1461" y="8006"/>
                    </a:lnTo>
                    <a:lnTo>
                      <a:pt x="1412" y="8054"/>
                    </a:lnTo>
                    <a:lnTo>
                      <a:pt x="1388" y="8127"/>
                    </a:lnTo>
                    <a:lnTo>
                      <a:pt x="1412" y="8200"/>
                    </a:lnTo>
                    <a:lnTo>
                      <a:pt x="1461" y="8249"/>
                    </a:lnTo>
                    <a:lnTo>
                      <a:pt x="1534" y="8273"/>
                    </a:lnTo>
                    <a:lnTo>
                      <a:pt x="1631" y="8298"/>
                    </a:lnTo>
                    <a:lnTo>
                      <a:pt x="1582" y="8468"/>
                    </a:lnTo>
                    <a:lnTo>
                      <a:pt x="1437" y="8468"/>
                    </a:lnTo>
                    <a:lnTo>
                      <a:pt x="1364" y="8517"/>
                    </a:lnTo>
                    <a:lnTo>
                      <a:pt x="1291" y="8541"/>
                    </a:lnTo>
                    <a:lnTo>
                      <a:pt x="1291" y="8590"/>
                    </a:lnTo>
                    <a:lnTo>
                      <a:pt x="1291" y="8638"/>
                    </a:lnTo>
                    <a:lnTo>
                      <a:pt x="1339" y="8687"/>
                    </a:lnTo>
                    <a:lnTo>
                      <a:pt x="1388" y="8736"/>
                    </a:lnTo>
                    <a:lnTo>
                      <a:pt x="1509" y="8760"/>
                    </a:lnTo>
                    <a:lnTo>
                      <a:pt x="1485" y="8833"/>
                    </a:lnTo>
                    <a:lnTo>
                      <a:pt x="1461" y="8930"/>
                    </a:lnTo>
                    <a:lnTo>
                      <a:pt x="1315" y="8955"/>
                    </a:lnTo>
                    <a:lnTo>
                      <a:pt x="1242" y="8979"/>
                    </a:lnTo>
                    <a:lnTo>
                      <a:pt x="1193" y="9028"/>
                    </a:lnTo>
                    <a:lnTo>
                      <a:pt x="1169" y="9076"/>
                    </a:lnTo>
                    <a:lnTo>
                      <a:pt x="1169" y="9149"/>
                    </a:lnTo>
                    <a:lnTo>
                      <a:pt x="1218" y="9198"/>
                    </a:lnTo>
                    <a:lnTo>
                      <a:pt x="1242" y="9222"/>
                    </a:lnTo>
                    <a:lnTo>
                      <a:pt x="1364" y="9271"/>
                    </a:lnTo>
                    <a:lnTo>
                      <a:pt x="1364" y="9295"/>
                    </a:lnTo>
                    <a:lnTo>
                      <a:pt x="1315" y="9320"/>
                    </a:lnTo>
                    <a:lnTo>
                      <a:pt x="1169" y="9344"/>
                    </a:lnTo>
                    <a:lnTo>
                      <a:pt x="1096" y="9393"/>
                    </a:lnTo>
                    <a:lnTo>
                      <a:pt x="1047" y="9441"/>
                    </a:lnTo>
                    <a:lnTo>
                      <a:pt x="1023" y="9539"/>
                    </a:lnTo>
                    <a:lnTo>
                      <a:pt x="1047" y="9563"/>
                    </a:lnTo>
                    <a:lnTo>
                      <a:pt x="1072" y="9612"/>
                    </a:lnTo>
                    <a:lnTo>
                      <a:pt x="1120" y="9636"/>
                    </a:lnTo>
                    <a:lnTo>
                      <a:pt x="1169" y="9660"/>
                    </a:lnTo>
                    <a:lnTo>
                      <a:pt x="1291" y="9660"/>
                    </a:lnTo>
                    <a:lnTo>
                      <a:pt x="1266" y="9733"/>
                    </a:lnTo>
                    <a:lnTo>
                      <a:pt x="1145" y="9733"/>
                    </a:lnTo>
                    <a:lnTo>
                      <a:pt x="1072" y="9758"/>
                    </a:lnTo>
                    <a:lnTo>
                      <a:pt x="1023" y="9806"/>
                    </a:lnTo>
                    <a:lnTo>
                      <a:pt x="999" y="9879"/>
                    </a:lnTo>
                    <a:lnTo>
                      <a:pt x="1023" y="9952"/>
                    </a:lnTo>
                    <a:lnTo>
                      <a:pt x="1120" y="10001"/>
                    </a:lnTo>
                    <a:lnTo>
                      <a:pt x="1218" y="10025"/>
                    </a:lnTo>
                    <a:lnTo>
                      <a:pt x="1169" y="10269"/>
                    </a:lnTo>
                    <a:lnTo>
                      <a:pt x="1096" y="10244"/>
                    </a:lnTo>
                    <a:lnTo>
                      <a:pt x="1023" y="10269"/>
                    </a:lnTo>
                    <a:lnTo>
                      <a:pt x="974" y="10293"/>
                    </a:lnTo>
                    <a:lnTo>
                      <a:pt x="926" y="10342"/>
                    </a:lnTo>
                    <a:lnTo>
                      <a:pt x="926" y="10390"/>
                    </a:lnTo>
                    <a:lnTo>
                      <a:pt x="926" y="10439"/>
                    </a:lnTo>
                    <a:lnTo>
                      <a:pt x="950" y="10488"/>
                    </a:lnTo>
                    <a:lnTo>
                      <a:pt x="999" y="10536"/>
                    </a:lnTo>
                    <a:lnTo>
                      <a:pt x="1096" y="10609"/>
                    </a:lnTo>
                    <a:lnTo>
                      <a:pt x="1072" y="10634"/>
                    </a:lnTo>
                    <a:lnTo>
                      <a:pt x="1047" y="10682"/>
                    </a:lnTo>
                    <a:lnTo>
                      <a:pt x="1047" y="10755"/>
                    </a:lnTo>
                    <a:lnTo>
                      <a:pt x="1047" y="10804"/>
                    </a:lnTo>
                    <a:lnTo>
                      <a:pt x="1145" y="11096"/>
                    </a:lnTo>
                    <a:lnTo>
                      <a:pt x="1169" y="11291"/>
                    </a:lnTo>
                    <a:lnTo>
                      <a:pt x="1193" y="11461"/>
                    </a:lnTo>
                    <a:lnTo>
                      <a:pt x="1193" y="11631"/>
                    </a:lnTo>
                    <a:lnTo>
                      <a:pt x="1120" y="11777"/>
                    </a:lnTo>
                    <a:lnTo>
                      <a:pt x="1096" y="11826"/>
                    </a:lnTo>
                    <a:lnTo>
                      <a:pt x="1023" y="11875"/>
                    </a:lnTo>
                    <a:lnTo>
                      <a:pt x="950" y="11923"/>
                    </a:lnTo>
                    <a:lnTo>
                      <a:pt x="780" y="11923"/>
                    </a:lnTo>
                    <a:lnTo>
                      <a:pt x="707" y="11875"/>
                    </a:lnTo>
                    <a:lnTo>
                      <a:pt x="658" y="11826"/>
                    </a:lnTo>
                    <a:lnTo>
                      <a:pt x="609" y="11753"/>
                    </a:lnTo>
                    <a:lnTo>
                      <a:pt x="512" y="11607"/>
                    </a:lnTo>
                    <a:lnTo>
                      <a:pt x="463" y="11437"/>
                    </a:lnTo>
                    <a:lnTo>
                      <a:pt x="463" y="11315"/>
                    </a:lnTo>
                    <a:lnTo>
                      <a:pt x="463" y="11193"/>
                    </a:lnTo>
                    <a:lnTo>
                      <a:pt x="512" y="10974"/>
                    </a:lnTo>
                    <a:lnTo>
                      <a:pt x="585" y="10974"/>
                    </a:lnTo>
                    <a:lnTo>
                      <a:pt x="634" y="10950"/>
                    </a:lnTo>
                    <a:lnTo>
                      <a:pt x="658" y="10901"/>
                    </a:lnTo>
                    <a:lnTo>
                      <a:pt x="658" y="10853"/>
                    </a:lnTo>
                    <a:lnTo>
                      <a:pt x="609" y="10658"/>
                    </a:lnTo>
                    <a:lnTo>
                      <a:pt x="585" y="10463"/>
                    </a:lnTo>
                    <a:lnTo>
                      <a:pt x="561" y="10074"/>
                    </a:lnTo>
                    <a:lnTo>
                      <a:pt x="585" y="9660"/>
                    </a:lnTo>
                    <a:lnTo>
                      <a:pt x="634" y="9271"/>
                    </a:lnTo>
                    <a:lnTo>
                      <a:pt x="731" y="8882"/>
                    </a:lnTo>
                    <a:lnTo>
                      <a:pt x="828" y="8492"/>
                    </a:lnTo>
                    <a:lnTo>
                      <a:pt x="1072" y="7714"/>
                    </a:lnTo>
                    <a:lnTo>
                      <a:pt x="1218" y="7227"/>
                    </a:lnTo>
                    <a:lnTo>
                      <a:pt x="1412" y="6740"/>
                    </a:lnTo>
                    <a:lnTo>
                      <a:pt x="1631" y="6302"/>
                    </a:lnTo>
                    <a:lnTo>
                      <a:pt x="1753" y="6108"/>
                    </a:lnTo>
                    <a:lnTo>
                      <a:pt x="1899" y="5913"/>
                    </a:lnTo>
                    <a:lnTo>
                      <a:pt x="2045" y="5743"/>
                    </a:lnTo>
                    <a:lnTo>
                      <a:pt x="2215" y="5572"/>
                    </a:lnTo>
                    <a:lnTo>
                      <a:pt x="2385" y="5402"/>
                    </a:lnTo>
                    <a:lnTo>
                      <a:pt x="2580" y="5280"/>
                    </a:lnTo>
                    <a:lnTo>
                      <a:pt x="2799" y="5159"/>
                    </a:lnTo>
                    <a:lnTo>
                      <a:pt x="3042" y="5061"/>
                    </a:lnTo>
                    <a:lnTo>
                      <a:pt x="3286" y="4964"/>
                    </a:lnTo>
                    <a:lnTo>
                      <a:pt x="3553" y="4891"/>
                    </a:lnTo>
                    <a:lnTo>
                      <a:pt x="3845" y="4842"/>
                    </a:lnTo>
                    <a:lnTo>
                      <a:pt x="4113" y="4818"/>
                    </a:lnTo>
                    <a:lnTo>
                      <a:pt x="4162" y="4842"/>
                    </a:lnTo>
                    <a:lnTo>
                      <a:pt x="4259" y="4818"/>
                    </a:lnTo>
                    <a:close/>
                    <a:moveTo>
                      <a:pt x="4259" y="0"/>
                    </a:moveTo>
                    <a:lnTo>
                      <a:pt x="4016" y="25"/>
                    </a:lnTo>
                    <a:lnTo>
                      <a:pt x="3797" y="98"/>
                    </a:lnTo>
                    <a:lnTo>
                      <a:pt x="3675" y="98"/>
                    </a:lnTo>
                    <a:lnTo>
                      <a:pt x="3578" y="146"/>
                    </a:lnTo>
                    <a:lnTo>
                      <a:pt x="3334" y="244"/>
                    </a:lnTo>
                    <a:lnTo>
                      <a:pt x="3140" y="390"/>
                    </a:lnTo>
                    <a:lnTo>
                      <a:pt x="2945" y="536"/>
                    </a:lnTo>
                    <a:lnTo>
                      <a:pt x="2799" y="682"/>
                    </a:lnTo>
                    <a:lnTo>
                      <a:pt x="2677" y="852"/>
                    </a:lnTo>
                    <a:lnTo>
                      <a:pt x="2556" y="1047"/>
                    </a:lnTo>
                    <a:lnTo>
                      <a:pt x="2458" y="1241"/>
                    </a:lnTo>
                    <a:lnTo>
                      <a:pt x="2385" y="1436"/>
                    </a:lnTo>
                    <a:lnTo>
                      <a:pt x="2337" y="1655"/>
                    </a:lnTo>
                    <a:lnTo>
                      <a:pt x="2288" y="1850"/>
                    </a:lnTo>
                    <a:lnTo>
                      <a:pt x="2264" y="2069"/>
                    </a:lnTo>
                    <a:lnTo>
                      <a:pt x="2264" y="2263"/>
                    </a:lnTo>
                    <a:lnTo>
                      <a:pt x="2288" y="2434"/>
                    </a:lnTo>
                    <a:lnTo>
                      <a:pt x="2312" y="2628"/>
                    </a:lnTo>
                    <a:lnTo>
                      <a:pt x="2361" y="2823"/>
                    </a:lnTo>
                    <a:lnTo>
                      <a:pt x="2434" y="2993"/>
                    </a:lnTo>
                    <a:lnTo>
                      <a:pt x="2507" y="3164"/>
                    </a:lnTo>
                    <a:lnTo>
                      <a:pt x="2604" y="3310"/>
                    </a:lnTo>
                    <a:lnTo>
                      <a:pt x="2702" y="3480"/>
                    </a:lnTo>
                    <a:lnTo>
                      <a:pt x="2823" y="3626"/>
                    </a:lnTo>
                    <a:lnTo>
                      <a:pt x="2945" y="3748"/>
                    </a:lnTo>
                    <a:lnTo>
                      <a:pt x="3067" y="3869"/>
                    </a:lnTo>
                    <a:lnTo>
                      <a:pt x="3213" y="3991"/>
                    </a:lnTo>
                    <a:lnTo>
                      <a:pt x="3383" y="4088"/>
                    </a:lnTo>
                    <a:lnTo>
                      <a:pt x="3553" y="4161"/>
                    </a:lnTo>
                    <a:lnTo>
                      <a:pt x="3724" y="4210"/>
                    </a:lnTo>
                    <a:lnTo>
                      <a:pt x="3894" y="4258"/>
                    </a:lnTo>
                    <a:lnTo>
                      <a:pt x="3894" y="4404"/>
                    </a:lnTo>
                    <a:lnTo>
                      <a:pt x="3553" y="4429"/>
                    </a:lnTo>
                    <a:lnTo>
                      <a:pt x="3261" y="4502"/>
                    </a:lnTo>
                    <a:lnTo>
                      <a:pt x="2969" y="4575"/>
                    </a:lnTo>
                    <a:lnTo>
                      <a:pt x="2702" y="4696"/>
                    </a:lnTo>
                    <a:lnTo>
                      <a:pt x="2458" y="4818"/>
                    </a:lnTo>
                    <a:lnTo>
                      <a:pt x="2239" y="4964"/>
                    </a:lnTo>
                    <a:lnTo>
                      <a:pt x="2020" y="5110"/>
                    </a:lnTo>
                    <a:lnTo>
                      <a:pt x="1826" y="5305"/>
                    </a:lnTo>
                    <a:lnTo>
                      <a:pt x="1655" y="5499"/>
                    </a:lnTo>
                    <a:lnTo>
                      <a:pt x="1485" y="5694"/>
                    </a:lnTo>
                    <a:lnTo>
                      <a:pt x="1339" y="5937"/>
                    </a:lnTo>
                    <a:lnTo>
                      <a:pt x="1193" y="6156"/>
                    </a:lnTo>
                    <a:lnTo>
                      <a:pt x="1072" y="6400"/>
                    </a:lnTo>
                    <a:lnTo>
                      <a:pt x="853" y="6935"/>
                    </a:lnTo>
                    <a:lnTo>
                      <a:pt x="658" y="7470"/>
                    </a:lnTo>
                    <a:lnTo>
                      <a:pt x="366" y="8492"/>
                    </a:lnTo>
                    <a:lnTo>
                      <a:pt x="244" y="9003"/>
                    </a:lnTo>
                    <a:lnTo>
                      <a:pt x="147" y="9514"/>
                    </a:lnTo>
                    <a:lnTo>
                      <a:pt x="123" y="9782"/>
                    </a:lnTo>
                    <a:lnTo>
                      <a:pt x="123" y="10098"/>
                    </a:lnTo>
                    <a:lnTo>
                      <a:pt x="147" y="10415"/>
                    </a:lnTo>
                    <a:lnTo>
                      <a:pt x="171" y="10561"/>
                    </a:lnTo>
                    <a:lnTo>
                      <a:pt x="220" y="10682"/>
                    </a:lnTo>
                    <a:lnTo>
                      <a:pt x="147" y="10755"/>
                    </a:lnTo>
                    <a:lnTo>
                      <a:pt x="74" y="10853"/>
                    </a:lnTo>
                    <a:lnTo>
                      <a:pt x="25" y="10974"/>
                    </a:lnTo>
                    <a:lnTo>
                      <a:pt x="1" y="11096"/>
                    </a:lnTo>
                    <a:lnTo>
                      <a:pt x="1" y="11339"/>
                    </a:lnTo>
                    <a:lnTo>
                      <a:pt x="25" y="11558"/>
                    </a:lnTo>
                    <a:lnTo>
                      <a:pt x="74" y="11704"/>
                    </a:lnTo>
                    <a:lnTo>
                      <a:pt x="123" y="11826"/>
                    </a:lnTo>
                    <a:lnTo>
                      <a:pt x="196" y="11972"/>
                    </a:lnTo>
                    <a:lnTo>
                      <a:pt x="269" y="12093"/>
                    </a:lnTo>
                    <a:lnTo>
                      <a:pt x="366" y="12191"/>
                    </a:lnTo>
                    <a:lnTo>
                      <a:pt x="488" y="12264"/>
                    </a:lnTo>
                    <a:lnTo>
                      <a:pt x="609" y="12337"/>
                    </a:lnTo>
                    <a:lnTo>
                      <a:pt x="755" y="12361"/>
                    </a:lnTo>
                    <a:lnTo>
                      <a:pt x="926" y="12385"/>
                    </a:lnTo>
                    <a:lnTo>
                      <a:pt x="1072" y="12361"/>
                    </a:lnTo>
                    <a:lnTo>
                      <a:pt x="1193" y="12312"/>
                    </a:lnTo>
                    <a:lnTo>
                      <a:pt x="1291" y="12264"/>
                    </a:lnTo>
                    <a:lnTo>
                      <a:pt x="1388" y="12166"/>
                    </a:lnTo>
                    <a:lnTo>
                      <a:pt x="1461" y="12069"/>
                    </a:lnTo>
                    <a:lnTo>
                      <a:pt x="1509" y="11947"/>
                    </a:lnTo>
                    <a:lnTo>
                      <a:pt x="1534" y="11802"/>
                    </a:lnTo>
                    <a:lnTo>
                      <a:pt x="1582" y="11510"/>
                    </a:lnTo>
                    <a:lnTo>
                      <a:pt x="1582" y="11218"/>
                    </a:lnTo>
                    <a:lnTo>
                      <a:pt x="1534" y="10950"/>
                    </a:lnTo>
                    <a:lnTo>
                      <a:pt x="1461" y="10707"/>
                    </a:lnTo>
                    <a:lnTo>
                      <a:pt x="1437" y="10658"/>
                    </a:lnTo>
                    <a:lnTo>
                      <a:pt x="1485" y="10536"/>
                    </a:lnTo>
                    <a:lnTo>
                      <a:pt x="1509" y="10488"/>
                    </a:lnTo>
                    <a:lnTo>
                      <a:pt x="1534" y="10269"/>
                    </a:lnTo>
                    <a:lnTo>
                      <a:pt x="1582" y="10025"/>
                    </a:lnTo>
                    <a:lnTo>
                      <a:pt x="1704" y="9539"/>
                    </a:lnTo>
                    <a:lnTo>
                      <a:pt x="1850" y="9028"/>
                    </a:lnTo>
                    <a:lnTo>
                      <a:pt x="2142" y="8103"/>
                    </a:lnTo>
                    <a:lnTo>
                      <a:pt x="2118" y="9344"/>
                    </a:lnTo>
                    <a:lnTo>
                      <a:pt x="2045" y="10585"/>
                    </a:lnTo>
                    <a:lnTo>
                      <a:pt x="1947" y="11826"/>
                    </a:lnTo>
                    <a:lnTo>
                      <a:pt x="1826" y="13067"/>
                    </a:lnTo>
                    <a:lnTo>
                      <a:pt x="1680" y="14648"/>
                    </a:lnTo>
                    <a:lnTo>
                      <a:pt x="1558" y="16254"/>
                    </a:lnTo>
                    <a:lnTo>
                      <a:pt x="1412" y="17860"/>
                    </a:lnTo>
                    <a:lnTo>
                      <a:pt x="1339" y="18663"/>
                    </a:lnTo>
                    <a:lnTo>
                      <a:pt x="1218" y="19442"/>
                    </a:lnTo>
                    <a:lnTo>
                      <a:pt x="1242" y="19564"/>
                    </a:lnTo>
                    <a:lnTo>
                      <a:pt x="1120" y="19612"/>
                    </a:lnTo>
                    <a:lnTo>
                      <a:pt x="1023" y="19661"/>
                    </a:lnTo>
                    <a:lnTo>
                      <a:pt x="950" y="19734"/>
                    </a:lnTo>
                    <a:lnTo>
                      <a:pt x="853" y="19831"/>
                    </a:lnTo>
                    <a:lnTo>
                      <a:pt x="731" y="20026"/>
                    </a:lnTo>
                    <a:lnTo>
                      <a:pt x="634" y="20245"/>
                    </a:lnTo>
                    <a:lnTo>
                      <a:pt x="634" y="20342"/>
                    </a:lnTo>
                    <a:lnTo>
                      <a:pt x="609" y="20464"/>
                    </a:lnTo>
                    <a:lnTo>
                      <a:pt x="634" y="20561"/>
                    </a:lnTo>
                    <a:lnTo>
                      <a:pt x="658" y="20683"/>
                    </a:lnTo>
                    <a:lnTo>
                      <a:pt x="731" y="20780"/>
                    </a:lnTo>
                    <a:lnTo>
                      <a:pt x="804" y="20853"/>
                    </a:lnTo>
                    <a:lnTo>
                      <a:pt x="901" y="20926"/>
                    </a:lnTo>
                    <a:lnTo>
                      <a:pt x="1023" y="20999"/>
                    </a:lnTo>
                    <a:lnTo>
                      <a:pt x="1145" y="21023"/>
                    </a:lnTo>
                    <a:lnTo>
                      <a:pt x="1266" y="21048"/>
                    </a:lnTo>
                    <a:lnTo>
                      <a:pt x="1558" y="21072"/>
                    </a:lnTo>
                    <a:lnTo>
                      <a:pt x="1874" y="21048"/>
                    </a:lnTo>
                    <a:lnTo>
                      <a:pt x="2191" y="20975"/>
                    </a:lnTo>
                    <a:lnTo>
                      <a:pt x="2483" y="20877"/>
                    </a:lnTo>
                    <a:lnTo>
                      <a:pt x="2775" y="20731"/>
                    </a:lnTo>
                    <a:lnTo>
                      <a:pt x="3042" y="20610"/>
                    </a:lnTo>
                    <a:lnTo>
                      <a:pt x="3261" y="20439"/>
                    </a:lnTo>
                    <a:lnTo>
                      <a:pt x="3334" y="20366"/>
                    </a:lnTo>
                    <a:lnTo>
                      <a:pt x="3359" y="20293"/>
                    </a:lnTo>
                    <a:lnTo>
                      <a:pt x="3383" y="20269"/>
                    </a:lnTo>
                    <a:lnTo>
                      <a:pt x="3456" y="20172"/>
                    </a:lnTo>
                    <a:lnTo>
                      <a:pt x="3480" y="20050"/>
                    </a:lnTo>
                    <a:lnTo>
                      <a:pt x="3529" y="19807"/>
                    </a:lnTo>
                    <a:lnTo>
                      <a:pt x="3699" y="18542"/>
                    </a:lnTo>
                    <a:lnTo>
                      <a:pt x="3870" y="16984"/>
                    </a:lnTo>
                    <a:lnTo>
                      <a:pt x="4040" y="15427"/>
                    </a:lnTo>
                    <a:lnTo>
                      <a:pt x="4064" y="15184"/>
                    </a:lnTo>
                    <a:lnTo>
                      <a:pt x="4089" y="15111"/>
                    </a:lnTo>
                    <a:lnTo>
                      <a:pt x="4089" y="15062"/>
                    </a:lnTo>
                    <a:lnTo>
                      <a:pt x="4186" y="14089"/>
                    </a:lnTo>
                    <a:lnTo>
                      <a:pt x="4186" y="14040"/>
                    </a:lnTo>
                    <a:lnTo>
                      <a:pt x="4186" y="13991"/>
                    </a:lnTo>
                    <a:lnTo>
                      <a:pt x="4186" y="13967"/>
                    </a:lnTo>
                    <a:lnTo>
                      <a:pt x="4210" y="13870"/>
                    </a:lnTo>
                    <a:lnTo>
                      <a:pt x="4308" y="14186"/>
                    </a:lnTo>
                    <a:lnTo>
                      <a:pt x="4454" y="14892"/>
                    </a:lnTo>
                    <a:lnTo>
                      <a:pt x="4575" y="15597"/>
                    </a:lnTo>
                    <a:lnTo>
                      <a:pt x="4673" y="16327"/>
                    </a:lnTo>
                    <a:lnTo>
                      <a:pt x="4721" y="17057"/>
                    </a:lnTo>
                    <a:lnTo>
                      <a:pt x="4843" y="18493"/>
                    </a:lnTo>
                    <a:lnTo>
                      <a:pt x="4916" y="19223"/>
                    </a:lnTo>
                    <a:lnTo>
                      <a:pt x="5013" y="19953"/>
                    </a:lnTo>
                    <a:lnTo>
                      <a:pt x="5038" y="20147"/>
                    </a:lnTo>
                    <a:lnTo>
                      <a:pt x="5111" y="20342"/>
                    </a:lnTo>
                    <a:lnTo>
                      <a:pt x="5208" y="20537"/>
                    </a:lnTo>
                    <a:lnTo>
                      <a:pt x="5354" y="20683"/>
                    </a:lnTo>
                    <a:lnTo>
                      <a:pt x="5500" y="20780"/>
                    </a:lnTo>
                    <a:lnTo>
                      <a:pt x="5670" y="20853"/>
                    </a:lnTo>
                    <a:lnTo>
                      <a:pt x="5865" y="20877"/>
                    </a:lnTo>
                    <a:lnTo>
                      <a:pt x="6084" y="20853"/>
                    </a:lnTo>
                    <a:lnTo>
                      <a:pt x="6303" y="20877"/>
                    </a:lnTo>
                    <a:lnTo>
                      <a:pt x="6522" y="20902"/>
                    </a:lnTo>
                    <a:lnTo>
                      <a:pt x="6741" y="20877"/>
                    </a:lnTo>
                    <a:lnTo>
                      <a:pt x="6936" y="20853"/>
                    </a:lnTo>
                    <a:lnTo>
                      <a:pt x="7155" y="20780"/>
                    </a:lnTo>
                    <a:lnTo>
                      <a:pt x="7325" y="20683"/>
                    </a:lnTo>
                    <a:lnTo>
                      <a:pt x="7495" y="20561"/>
                    </a:lnTo>
                    <a:lnTo>
                      <a:pt x="7666" y="20391"/>
                    </a:lnTo>
                    <a:lnTo>
                      <a:pt x="7714" y="20293"/>
                    </a:lnTo>
                    <a:lnTo>
                      <a:pt x="7739" y="20220"/>
                    </a:lnTo>
                    <a:lnTo>
                      <a:pt x="7739" y="20123"/>
                    </a:lnTo>
                    <a:lnTo>
                      <a:pt x="7739" y="20026"/>
                    </a:lnTo>
                    <a:lnTo>
                      <a:pt x="7739" y="19929"/>
                    </a:lnTo>
                    <a:lnTo>
                      <a:pt x="7690" y="19831"/>
                    </a:lnTo>
                    <a:lnTo>
                      <a:pt x="7666" y="19758"/>
                    </a:lnTo>
                    <a:lnTo>
                      <a:pt x="7593" y="19685"/>
                    </a:lnTo>
                    <a:lnTo>
                      <a:pt x="7495" y="19612"/>
                    </a:lnTo>
                    <a:lnTo>
                      <a:pt x="7374" y="19539"/>
                    </a:lnTo>
                    <a:lnTo>
                      <a:pt x="7130" y="19442"/>
                    </a:lnTo>
                    <a:lnTo>
                      <a:pt x="7130" y="19418"/>
                    </a:lnTo>
                    <a:lnTo>
                      <a:pt x="7057" y="19126"/>
                    </a:lnTo>
                    <a:lnTo>
                      <a:pt x="7009" y="18809"/>
                    </a:lnTo>
                    <a:lnTo>
                      <a:pt x="6984" y="18152"/>
                    </a:lnTo>
                    <a:lnTo>
                      <a:pt x="6936" y="16546"/>
                    </a:lnTo>
                    <a:lnTo>
                      <a:pt x="6863" y="15476"/>
                    </a:lnTo>
                    <a:lnTo>
                      <a:pt x="6765" y="14405"/>
                    </a:lnTo>
                    <a:lnTo>
                      <a:pt x="6668" y="13334"/>
                    </a:lnTo>
                    <a:lnTo>
                      <a:pt x="6595" y="12288"/>
                    </a:lnTo>
                    <a:lnTo>
                      <a:pt x="6571" y="10804"/>
                    </a:lnTo>
                    <a:lnTo>
                      <a:pt x="6546" y="9344"/>
                    </a:lnTo>
                    <a:lnTo>
                      <a:pt x="6546" y="8395"/>
                    </a:lnTo>
                    <a:lnTo>
                      <a:pt x="6644" y="8663"/>
                    </a:lnTo>
                    <a:lnTo>
                      <a:pt x="6765" y="8930"/>
                    </a:lnTo>
                    <a:lnTo>
                      <a:pt x="6814" y="9174"/>
                    </a:lnTo>
                    <a:lnTo>
                      <a:pt x="6887" y="9417"/>
                    </a:lnTo>
                    <a:lnTo>
                      <a:pt x="6936" y="9904"/>
                    </a:lnTo>
                    <a:lnTo>
                      <a:pt x="6984" y="10415"/>
                    </a:lnTo>
                    <a:lnTo>
                      <a:pt x="7057" y="10901"/>
                    </a:lnTo>
                    <a:lnTo>
                      <a:pt x="6960" y="11120"/>
                    </a:lnTo>
                    <a:lnTo>
                      <a:pt x="6911" y="11339"/>
                    </a:lnTo>
                    <a:lnTo>
                      <a:pt x="6887" y="11583"/>
                    </a:lnTo>
                    <a:lnTo>
                      <a:pt x="6936" y="11802"/>
                    </a:lnTo>
                    <a:lnTo>
                      <a:pt x="6960" y="11923"/>
                    </a:lnTo>
                    <a:lnTo>
                      <a:pt x="7009" y="12020"/>
                    </a:lnTo>
                    <a:lnTo>
                      <a:pt x="7057" y="12093"/>
                    </a:lnTo>
                    <a:lnTo>
                      <a:pt x="7130" y="12166"/>
                    </a:lnTo>
                    <a:lnTo>
                      <a:pt x="7228" y="12239"/>
                    </a:lnTo>
                    <a:lnTo>
                      <a:pt x="7325" y="12288"/>
                    </a:lnTo>
                    <a:lnTo>
                      <a:pt x="7447" y="12312"/>
                    </a:lnTo>
                    <a:lnTo>
                      <a:pt x="7714" y="12312"/>
                    </a:lnTo>
                    <a:lnTo>
                      <a:pt x="7860" y="12264"/>
                    </a:lnTo>
                    <a:lnTo>
                      <a:pt x="7982" y="12215"/>
                    </a:lnTo>
                    <a:lnTo>
                      <a:pt x="8104" y="12142"/>
                    </a:lnTo>
                    <a:lnTo>
                      <a:pt x="8201" y="12045"/>
                    </a:lnTo>
                    <a:lnTo>
                      <a:pt x="8298" y="11947"/>
                    </a:lnTo>
                    <a:lnTo>
                      <a:pt x="8371" y="11826"/>
                    </a:lnTo>
                    <a:lnTo>
                      <a:pt x="8444" y="11704"/>
                    </a:lnTo>
                    <a:lnTo>
                      <a:pt x="8517" y="11510"/>
                    </a:lnTo>
                    <a:lnTo>
                      <a:pt x="8542" y="11291"/>
                    </a:lnTo>
                    <a:lnTo>
                      <a:pt x="8517" y="11193"/>
                    </a:lnTo>
                    <a:lnTo>
                      <a:pt x="8493" y="11096"/>
                    </a:lnTo>
                    <a:lnTo>
                      <a:pt x="8469" y="10999"/>
                    </a:lnTo>
                    <a:lnTo>
                      <a:pt x="8396" y="10926"/>
                    </a:lnTo>
                    <a:lnTo>
                      <a:pt x="8469" y="10269"/>
                    </a:lnTo>
                    <a:lnTo>
                      <a:pt x="8493" y="9587"/>
                    </a:lnTo>
                    <a:lnTo>
                      <a:pt x="8469" y="8906"/>
                    </a:lnTo>
                    <a:lnTo>
                      <a:pt x="8396" y="8249"/>
                    </a:lnTo>
                    <a:lnTo>
                      <a:pt x="8323" y="7908"/>
                    </a:lnTo>
                    <a:lnTo>
                      <a:pt x="8250" y="7568"/>
                    </a:lnTo>
                    <a:lnTo>
                      <a:pt x="8177" y="7251"/>
                    </a:lnTo>
                    <a:lnTo>
                      <a:pt x="8079" y="6935"/>
                    </a:lnTo>
                    <a:lnTo>
                      <a:pt x="7958" y="6619"/>
                    </a:lnTo>
                    <a:lnTo>
                      <a:pt x="7812" y="6327"/>
                    </a:lnTo>
                    <a:lnTo>
                      <a:pt x="7666" y="6035"/>
                    </a:lnTo>
                    <a:lnTo>
                      <a:pt x="7495" y="5743"/>
                    </a:lnTo>
                    <a:lnTo>
                      <a:pt x="7349" y="5548"/>
                    </a:lnTo>
                    <a:lnTo>
                      <a:pt x="7203" y="5378"/>
                    </a:lnTo>
                    <a:lnTo>
                      <a:pt x="7057" y="5232"/>
                    </a:lnTo>
                    <a:lnTo>
                      <a:pt x="6887" y="5086"/>
                    </a:lnTo>
                    <a:lnTo>
                      <a:pt x="6717" y="4940"/>
                    </a:lnTo>
                    <a:lnTo>
                      <a:pt x="6522" y="4842"/>
                    </a:lnTo>
                    <a:lnTo>
                      <a:pt x="6327" y="4745"/>
                    </a:lnTo>
                    <a:lnTo>
                      <a:pt x="6133" y="4648"/>
                    </a:lnTo>
                    <a:lnTo>
                      <a:pt x="5719" y="4502"/>
                    </a:lnTo>
                    <a:lnTo>
                      <a:pt x="5305" y="4429"/>
                    </a:lnTo>
                    <a:lnTo>
                      <a:pt x="4867" y="4380"/>
                    </a:lnTo>
                    <a:lnTo>
                      <a:pt x="4405" y="4356"/>
                    </a:lnTo>
                    <a:lnTo>
                      <a:pt x="4405" y="4307"/>
                    </a:lnTo>
                    <a:lnTo>
                      <a:pt x="4405" y="4283"/>
                    </a:lnTo>
                    <a:lnTo>
                      <a:pt x="4600" y="4258"/>
                    </a:lnTo>
                    <a:lnTo>
                      <a:pt x="4794" y="4185"/>
                    </a:lnTo>
                    <a:lnTo>
                      <a:pt x="4965" y="4112"/>
                    </a:lnTo>
                    <a:lnTo>
                      <a:pt x="5159" y="4015"/>
                    </a:lnTo>
                    <a:lnTo>
                      <a:pt x="5305" y="3893"/>
                    </a:lnTo>
                    <a:lnTo>
                      <a:pt x="5451" y="3772"/>
                    </a:lnTo>
                    <a:lnTo>
                      <a:pt x="5597" y="3626"/>
                    </a:lnTo>
                    <a:lnTo>
                      <a:pt x="5719" y="3456"/>
                    </a:lnTo>
                    <a:lnTo>
                      <a:pt x="5841" y="3310"/>
                    </a:lnTo>
                    <a:lnTo>
                      <a:pt x="5938" y="3115"/>
                    </a:lnTo>
                    <a:lnTo>
                      <a:pt x="6035" y="2945"/>
                    </a:lnTo>
                    <a:lnTo>
                      <a:pt x="6108" y="2750"/>
                    </a:lnTo>
                    <a:lnTo>
                      <a:pt x="6181" y="2555"/>
                    </a:lnTo>
                    <a:lnTo>
                      <a:pt x="6230" y="2361"/>
                    </a:lnTo>
                    <a:lnTo>
                      <a:pt x="6254" y="2166"/>
                    </a:lnTo>
                    <a:lnTo>
                      <a:pt x="6279" y="1971"/>
                    </a:lnTo>
                    <a:lnTo>
                      <a:pt x="6254" y="1752"/>
                    </a:lnTo>
                    <a:lnTo>
                      <a:pt x="6230" y="1533"/>
                    </a:lnTo>
                    <a:lnTo>
                      <a:pt x="6157" y="1314"/>
                    </a:lnTo>
                    <a:lnTo>
                      <a:pt x="6060" y="1095"/>
                    </a:lnTo>
                    <a:lnTo>
                      <a:pt x="5962" y="925"/>
                    </a:lnTo>
                    <a:lnTo>
                      <a:pt x="5816" y="730"/>
                    </a:lnTo>
                    <a:lnTo>
                      <a:pt x="5670" y="584"/>
                    </a:lnTo>
                    <a:lnTo>
                      <a:pt x="5500" y="438"/>
                    </a:lnTo>
                    <a:lnTo>
                      <a:pt x="5305" y="292"/>
                    </a:lnTo>
                    <a:lnTo>
                      <a:pt x="5111" y="195"/>
                    </a:lnTo>
                    <a:lnTo>
                      <a:pt x="4892" y="98"/>
                    </a:lnTo>
                    <a:lnTo>
                      <a:pt x="4697" y="49"/>
                    </a:lnTo>
                    <a:lnTo>
                      <a:pt x="4478" y="25"/>
                    </a:lnTo>
                    <a:lnTo>
                      <a:pt x="4259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55235" y="4722989"/>
                <a:ext cx="601781" cy="297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43657" y="2792275"/>
                <a:ext cx="75223" cy="20792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881269" y="4871506"/>
                <a:ext cx="417485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18880" y="2792275"/>
                <a:ext cx="4137245" cy="207923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56125" y="4871506"/>
                <a:ext cx="2933683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056125" y="3683374"/>
                <a:ext cx="2933683" cy="11881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7989808" y="3683374"/>
                <a:ext cx="0" cy="11881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67544" y="2643758"/>
                <a:ext cx="1203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A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7544" y="4648731"/>
                <a:ext cx="52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B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05680" y="4351698"/>
                <a:ext cx="902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Z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4980903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843657" y="2718016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843657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7914586" y="3609115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7914586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88224" y="4587974"/>
              <a:ext cx="18002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3 </a:t>
              </a:r>
              <a:r>
                <a:rPr lang="hr-HR" sz="900" dirty="0" err="1">
                  <a:solidFill>
                    <a:schemeClr val="bg1"/>
                  </a:solidFill>
                </a:rPr>
                <a:t>3</a:t>
              </a:r>
              <a:r>
                <a:rPr lang="hr-HR" sz="900" dirty="0">
                  <a:solidFill>
                    <a:schemeClr val="bg1"/>
                  </a:solidFill>
                </a:rPr>
                <a:t> 0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39752" y="4587974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2 </a:t>
              </a:r>
              <a:r>
                <a:rPr lang="hr-HR" sz="900" dirty="0" err="1">
                  <a:solidFill>
                    <a:schemeClr val="bg1"/>
                  </a:solidFill>
                </a:rPr>
                <a:t>2</a:t>
              </a:r>
              <a:r>
                <a:rPr lang="hr-HR" sz="900" dirty="0">
                  <a:solidFill>
                    <a:schemeClr val="bg1"/>
                  </a:solidFill>
                </a:rPr>
                <a:t> 0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16416" y="3867894"/>
              <a:ext cx="430375" cy="740619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675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148</a:t>
              </a:r>
              <a:endParaRPr lang="hr-HR" sz="675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528" y="3435846"/>
              <a:ext cx="446704" cy="740619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222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Shape 312"/>
          <p:cNvSpPr/>
          <p:nvPr/>
        </p:nvSpPr>
        <p:spPr>
          <a:xfrm>
            <a:off x="4401108" y="2679762"/>
            <a:ext cx="562503" cy="507348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6" name="Shape 45"/>
          <p:cNvSpPr/>
          <p:nvPr/>
        </p:nvSpPr>
        <p:spPr>
          <a:xfrm>
            <a:off x="1808820" y="1113588"/>
            <a:ext cx="3240360" cy="54006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625775_1029034650469018_10723182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72" y="789552"/>
            <a:ext cx="3942438" cy="295682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flipH="1">
            <a:off x="350658" y="2517744"/>
            <a:ext cx="6789326" cy="1897179"/>
            <a:chOff x="-447986" y="2499742"/>
            <a:chExt cx="9052434" cy="2529572"/>
          </a:xfrm>
        </p:grpSpPr>
        <p:grpSp>
          <p:nvGrpSpPr>
            <p:cNvPr id="24" name="Group 51"/>
            <p:cNvGrpSpPr/>
            <p:nvPr/>
          </p:nvGrpSpPr>
          <p:grpSpPr>
            <a:xfrm>
              <a:off x="-447986" y="2499742"/>
              <a:ext cx="8980426" cy="2529572"/>
              <a:chOff x="-447986" y="2499742"/>
              <a:chExt cx="8980426" cy="252957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892517" y="4659982"/>
                <a:ext cx="639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C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933873" y="3435846"/>
                <a:ext cx="52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D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31" name="Shape 324"/>
              <p:cNvSpPr/>
              <p:nvPr/>
            </p:nvSpPr>
            <p:spPr>
              <a:xfrm>
                <a:off x="7688918" y="3534857"/>
                <a:ext cx="601781" cy="1336649"/>
              </a:xfrm>
              <a:custGeom>
                <a:avLst/>
                <a:gdLst/>
                <a:ahLst/>
                <a:cxnLst/>
                <a:rect l="0" t="0" r="0" b="0"/>
                <a:pathLst>
                  <a:path w="8542" h="21073" extrusionOk="0">
                    <a:moveTo>
                      <a:pt x="4478" y="487"/>
                    </a:moveTo>
                    <a:lnTo>
                      <a:pt x="4673" y="536"/>
                    </a:lnTo>
                    <a:lnTo>
                      <a:pt x="4600" y="584"/>
                    </a:lnTo>
                    <a:lnTo>
                      <a:pt x="4527" y="657"/>
                    </a:lnTo>
                    <a:lnTo>
                      <a:pt x="4527" y="730"/>
                    </a:lnTo>
                    <a:lnTo>
                      <a:pt x="4527" y="755"/>
                    </a:lnTo>
                    <a:lnTo>
                      <a:pt x="4697" y="755"/>
                    </a:lnTo>
                    <a:lnTo>
                      <a:pt x="4819" y="730"/>
                    </a:lnTo>
                    <a:lnTo>
                      <a:pt x="4892" y="682"/>
                    </a:lnTo>
                    <a:lnTo>
                      <a:pt x="4965" y="633"/>
                    </a:lnTo>
                    <a:lnTo>
                      <a:pt x="5038" y="682"/>
                    </a:lnTo>
                    <a:lnTo>
                      <a:pt x="4965" y="730"/>
                    </a:lnTo>
                    <a:lnTo>
                      <a:pt x="4916" y="779"/>
                    </a:lnTo>
                    <a:lnTo>
                      <a:pt x="4819" y="925"/>
                    </a:lnTo>
                    <a:lnTo>
                      <a:pt x="4819" y="949"/>
                    </a:lnTo>
                    <a:lnTo>
                      <a:pt x="4843" y="974"/>
                    </a:lnTo>
                    <a:lnTo>
                      <a:pt x="4867" y="998"/>
                    </a:lnTo>
                    <a:lnTo>
                      <a:pt x="4892" y="974"/>
                    </a:lnTo>
                    <a:lnTo>
                      <a:pt x="5038" y="876"/>
                    </a:lnTo>
                    <a:lnTo>
                      <a:pt x="5111" y="828"/>
                    </a:lnTo>
                    <a:lnTo>
                      <a:pt x="5208" y="803"/>
                    </a:lnTo>
                    <a:lnTo>
                      <a:pt x="5330" y="901"/>
                    </a:lnTo>
                    <a:lnTo>
                      <a:pt x="5451" y="1022"/>
                    </a:lnTo>
                    <a:lnTo>
                      <a:pt x="5281" y="1120"/>
                    </a:lnTo>
                    <a:lnTo>
                      <a:pt x="5208" y="1193"/>
                    </a:lnTo>
                    <a:lnTo>
                      <a:pt x="5111" y="1266"/>
                    </a:lnTo>
                    <a:lnTo>
                      <a:pt x="4965" y="1436"/>
                    </a:lnTo>
                    <a:lnTo>
                      <a:pt x="4965" y="1460"/>
                    </a:lnTo>
                    <a:lnTo>
                      <a:pt x="4965" y="1485"/>
                    </a:lnTo>
                    <a:lnTo>
                      <a:pt x="5013" y="1485"/>
                    </a:lnTo>
                    <a:lnTo>
                      <a:pt x="5111" y="1436"/>
                    </a:lnTo>
                    <a:lnTo>
                      <a:pt x="5208" y="1387"/>
                    </a:lnTo>
                    <a:lnTo>
                      <a:pt x="5403" y="1314"/>
                    </a:lnTo>
                    <a:lnTo>
                      <a:pt x="5573" y="1217"/>
                    </a:lnTo>
                    <a:lnTo>
                      <a:pt x="5695" y="1412"/>
                    </a:lnTo>
                    <a:lnTo>
                      <a:pt x="5768" y="1631"/>
                    </a:lnTo>
                    <a:lnTo>
                      <a:pt x="5719" y="1631"/>
                    </a:lnTo>
                    <a:lnTo>
                      <a:pt x="5597" y="1679"/>
                    </a:lnTo>
                    <a:lnTo>
                      <a:pt x="5451" y="1728"/>
                    </a:lnTo>
                    <a:lnTo>
                      <a:pt x="5184" y="1874"/>
                    </a:lnTo>
                    <a:lnTo>
                      <a:pt x="4989" y="1996"/>
                    </a:lnTo>
                    <a:lnTo>
                      <a:pt x="4892" y="2069"/>
                    </a:lnTo>
                    <a:lnTo>
                      <a:pt x="4819" y="2166"/>
                    </a:lnTo>
                    <a:lnTo>
                      <a:pt x="4819" y="2190"/>
                    </a:lnTo>
                    <a:lnTo>
                      <a:pt x="4843" y="2215"/>
                    </a:lnTo>
                    <a:lnTo>
                      <a:pt x="4940" y="2239"/>
                    </a:lnTo>
                    <a:lnTo>
                      <a:pt x="5038" y="2239"/>
                    </a:lnTo>
                    <a:lnTo>
                      <a:pt x="5232" y="2166"/>
                    </a:lnTo>
                    <a:lnTo>
                      <a:pt x="5524" y="2069"/>
                    </a:lnTo>
                    <a:lnTo>
                      <a:pt x="5816" y="1947"/>
                    </a:lnTo>
                    <a:lnTo>
                      <a:pt x="5841" y="1947"/>
                    </a:lnTo>
                    <a:lnTo>
                      <a:pt x="5841" y="1971"/>
                    </a:lnTo>
                    <a:lnTo>
                      <a:pt x="5841" y="2142"/>
                    </a:lnTo>
                    <a:lnTo>
                      <a:pt x="5816" y="2312"/>
                    </a:lnTo>
                    <a:lnTo>
                      <a:pt x="5743" y="2312"/>
                    </a:lnTo>
                    <a:lnTo>
                      <a:pt x="5622" y="2361"/>
                    </a:lnTo>
                    <a:lnTo>
                      <a:pt x="5476" y="2385"/>
                    </a:lnTo>
                    <a:lnTo>
                      <a:pt x="5208" y="2434"/>
                    </a:lnTo>
                    <a:lnTo>
                      <a:pt x="4916" y="2507"/>
                    </a:lnTo>
                    <a:lnTo>
                      <a:pt x="4794" y="2555"/>
                    </a:lnTo>
                    <a:lnTo>
                      <a:pt x="4648" y="2604"/>
                    </a:lnTo>
                    <a:lnTo>
                      <a:pt x="4648" y="2653"/>
                    </a:lnTo>
                    <a:lnTo>
                      <a:pt x="4673" y="2653"/>
                    </a:lnTo>
                    <a:lnTo>
                      <a:pt x="5208" y="2701"/>
                    </a:lnTo>
                    <a:lnTo>
                      <a:pt x="5476" y="2701"/>
                    </a:lnTo>
                    <a:lnTo>
                      <a:pt x="5719" y="2653"/>
                    </a:lnTo>
                    <a:lnTo>
                      <a:pt x="5646" y="2847"/>
                    </a:lnTo>
                    <a:lnTo>
                      <a:pt x="5524" y="3042"/>
                    </a:lnTo>
                    <a:lnTo>
                      <a:pt x="4697" y="3042"/>
                    </a:lnTo>
                    <a:lnTo>
                      <a:pt x="4624" y="3018"/>
                    </a:lnTo>
                    <a:lnTo>
                      <a:pt x="4575" y="2993"/>
                    </a:lnTo>
                    <a:lnTo>
                      <a:pt x="4551" y="2993"/>
                    </a:lnTo>
                    <a:lnTo>
                      <a:pt x="4551" y="3018"/>
                    </a:lnTo>
                    <a:lnTo>
                      <a:pt x="4600" y="3091"/>
                    </a:lnTo>
                    <a:lnTo>
                      <a:pt x="4673" y="3164"/>
                    </a:lnTo>
                    <a:lnTo>
                      <a:pt x="4746" y="3212"/>
                    </a:lnTo>
                    <a:lnTo>
                      <a:pt x="4843" y="3261"/>
                    </a:lnTo>
                    <a:lnTo>
                      <a:pt x="5086" y="3310"/>
                    </a:lnTo>
                    <a:lnTo>
                      <a:pt x="5330" y="3310"/>
                    </a:lnTo>
                    <a:lnTo>
                      <a:pt x="5159" y="3456"/>
                    </a:lnTo>
                    <a:lnTo>
                      <a:pt x="4989" y="3577"/>
                    </a:lnTo>
                    <a:lnTo>
                      <a:pt x="4892" y="3529"/>
                    </a:lnTo>
                    <a:lnTo>
                      <a:pt x="4746" y="3504"/>
                    </a:lnTo>
                    <a:lnTo>
                      <a:pt x="4259" y="3504"/>
                    </a:lnTo>
                    <a:lnTo>
                      <a:pt x="4235" y="3529"/>
                    </a:lnTo>
                    <a:lnTo>
                      <a:pt x="4210" y="3577"/>
                    </a:lnTo>
                    <a:lnTo>
                      <a:pt x="4210" y="3626"/>
                    </a:lnTo>
                    <a:lnTo>
                      <a:pt x="4235" y="3699"/>
                    </a:lnTo>
                    <a:lnTo>
                      <a:pt x="4283" y="3748"/>
                    </a:lnTo>
                    <a:lnTo>
                      <a:pt x="4429" y="3796"/>
                    </a:lnTo>
                    <a:lnTo>
                      <a:pt x="4283" y="3821"/>
                    </a:lnTo>
                    <a:lnTo>
                      <a:pt x="3967" y="3821"/>
                    </a:lnTo>
                    <a:lnTo>
                      <a:pt x="3821" y="3772"/>
                    </a:lnTo>
                    <a:lnTo>
                      <a:pt x="3675" y="3723"/>
                    </a:lnTo>
                    <a:lnTo>
                      <a:pt x="3529" y="3650"/>
                    </a:lnTo>
                    <a:lnTo>
                      <a:pt x="3407" y="3577"/>
                    </a:lnTo>
                    <a:lnTo>
                      <a:pt x="3310" y="3456"/>
                    </a:lnTo>
                    <a:lnTo>
                      <a:pt x="3213" y="3358"/>
                    </a:lnTo>
                    <a:lnTo>
                      <a:pt x="3115" y="3237"/>
                    </a:lnTo>
                    <a:lnTo>
                      <a:pt x="2969" y="2945"/>
                    </a:lnTo>
                    <a:lnTo>
                      <a:pt x="2848" y="2653"/>
                    </a:lnTo>
                    <a:lnTo>
                      <a:pt x="2775" y="2361"/>
                    </a:lnTo>
                    <a:lnTo>
                      <a:pt x="2750" y="2069"/>
                    </a:lnTo>
                    <a:lnTo>
                      <a:pt x="2750" y="1898"/>
                    </a:lnTo>
                    <a:lnTo>
                      <a:pt x="2775" y="1728"/>
                    </a:lnTo>
                    <a:lnTo>
                      <a:pt x="2823" y="1558"/>
                    </a:lnTo>
                    <a:lnTo>
                      <a:pt x="2896" y="1412"/>
                    </a:lnTo>
                    <a:lnTo>
                      <a:pt x="3067" y="1120"/>
                    </a:lnTo>
                    <a:lnTo>
                      <a:pt x="3261" y="852"/>
                    </a:lnTo>
                    <a:lnTo>
                      <a:pt x="3359" y="755"/>
                    </a:lnTo>
                    <a:lnTo>
                      <a:pt x="3480" y="682"/>
                    </a:lnTo>
                    <a:lnTo>
                      <a:pt x="3699" y="560"/>
                    </a:lnTo>
                    <a:lnTo>
                      <a:pt x="3772" y="584"/>
                    </a:lnTo>
                    <a:lnTo>
                      <a:pt x="3845" y="560"/>
                    </a:lnTo>
                    <a:lnTo>
                      <a:pt x="4064" y="511"/>
                    </a:lnTo>
                    <a:lnTo>
                      <a:pt x="4259" y="487"/>
                    </a:lnTo>
                    <a:close/>
                    <a:moveTo>
                      <a:pt x="4600" y="4818"/>
                    </a:moveTo>
                    <a:lnTo>
                      <a:pt x="4940" y="4842"/>
                    </a:lnTo>
                    <a:lnTo>
                      <a:pt x="4746" y="4915"/>
                    </a:lnTo>
                    <a:lnTo>
                      <a:pt x="4600" y="5037"/>
                    </a:lnTo>
                    <a:lnTo>
                      <a:pt x="4600" y="5061"/>
                    </a:lnTo>
                    <a:lnTo>
                      <a:pt x="4600" y="5086"/>
                    </a:lnTo>
                    <a:lnTo>
                      <a:pt x="4624" y="5110"/>
                    </a:lnTo>
                    <a:lnTo>
                      <a:pt x="4648" y="5134"/>
                    </a:lnTo>
                    <a:lnTo>
                      <a:pt x="4770" y="5110"/>
                    </a:lnTo>
                    <a:lnTo>
                      <a:pt x="4867" y="5086"/>
                    </a:lnTo>
                    <a:lnTo>
                      <a:pt x="5086" y="5013"/>
                    </a:lnTo>
                    <a:lnTo>
                      <a:pt x="5305" y="4964"/>
                    </a:lnTo>
                    <a:lnTo>
                      <a:pt x="5403" y="4940"/>
                    </a:lnTo>
                    <a:lnTo>
                      <a:pt x="5500" y="4915"/>
                    </a:lnTo>
                    <a:lnTo>
                      <a:pt x="5573" y="4940"/>
                    </a:lnTo>
                    <a:lnTo>
                      <a:pt x="5719" y="4964"/>
                    </a:lnTo>
                    <a:lnTo>
                      <a:pt x="5695" y="4988"/>
                    </a:lnTo>
                    <a:lnTo>
                      <a:pt x="5427" y="5086"/>
                    </a:lnTo>
                    <a:lnTo>
                      <a:pt x="5281" y="5159"/>
                    </a:lnTo>
                    <a:lnTo>
                      <a:pt x="5232" y="5207"/>
                    </a:lnTo>
                    <a:lnTo>
                      <a:pt x="5184" y="5256"/>
                    </a:lnTo>
                    <a:lnTo>
                      <a:pt x="5208" y="5280"/>
                    </a:lnTo>
                    <a:lnTo>
                      <a:pt x="5281" y="5329"/>
                    </a:lnTo>
                    <a:lnTo>
                      <a:pt x="5403" y="5353"/>
                    </a:lnTo>
                    <a:lnTo>
                      <a:pt x="5524" y="5353"/>
                    </a:lnTo>
                    <a:lnTo>
                      <a:pt x="5622" y="5329"/>
                    </a:lnTo>
                    <a:lnTo>
                      <a:pt x="5938" y="5256"/>
                    </a:lnTo>
                    <a:lnTo>
                      <a:pt x="6254" y="5183"/>
                    </a:lnTo>
                    <a:lnTo>
                      <a:pt x="6425" y="5305"/>
                    </a:lnTo>
                    <a:lnTo>
                      <a:pt x="6254" y="5329"/>
                    </a:lnTo>
                    <a:lnTo>
                      <a:pt x="6035" y="5378"/>
                    </a:lnTo>
                    <a:lnTo>
                      <a:pt x="5841" y="5451"/>
                    </a:lnTo>
                    <a:lnTo>
                      <a:pt x="5743" y="5475"/>
                    </a:lnTo>
                    <a:lnTo>
                      <a:pt x="5670" y="5548"/>
                    </a:lnTo>
                    <a:lnTo>
                      <a:pt x="5573" y="5597"/>
                    </a:lnTo>
                    <a:lnTo>
                      <a:pt x="5500" y="5645"/>
                    </a:lnTo>
                    <a:lnTo>
                      <a:pt x="5476" y="5670"/>
                    </a:lnTo>
                    <a:lnTo>
                      <a:pt x="5500" y="5694"/>
                    </a:lnTo>
                    <a:lnTo>
                      <a:pt x="5573" y="5694"/>
                    </a:lnTo>
                    <a:lnTo>
                      <a:pt x="5622" y="5718"/>
                    </a:lnTo>
                    <a:lnTo>
                      <a:pt x="5670" y="5718"/>
                    </a:lnTo>
                    <a:lnTo>
                      <a:pt x="5743" y="5743"/>
                    </a:lnTo>
                    <a:lnTo>
                      <a:pt x="5889" y="5718"/>
                    </a:lnTo>
                    <a:lnTo>
                      <a:pt x="6035" y="5694"/>
                    </a:lnTo>
                    <a:lnTo>
                      <a:pt x="6230" y="5645"/>
                    </a:lnTo>
                    <a:lnTo>
                      <a:pt x="6400" y="5621"/>
                    </a:lnTo>
                    <a:lnTo>
                      <a:pt x="6571" y="5621"/>
                    </a:lnTo>
                    <a:lnTo>
                      <a:pt x="6668" y="5645"/>
                    </a:lnTo>
                    <a:lnTo>
                      <a:pt x="6741" y="5670"/>
                    </a:lnTo>
                    <a:lnTo>
                      <a:pt x="6668" y="5694"/>
                    </a:lnTo>
                    <a:lnTo>
                      <a:pt x="6498" y="5718"/>
                    </a:lnTo>
                    <a:lnTo>
                      <a:pt x="6352" y="5767"/>
                    </a:lnTo>
                    <a:lnTo>
                      <a:pt x="6206" y="5840"/>
                    </a:lnTo>
                    <a:lnTo>
                      <a:pt x="6133" y="5913"/>
                    </a:lnTo>
                    <a:lnTo>
                      <a:pt x="6108" y="5962"/>
                    </a:lnTo>
                    <a:lnTo>
                      <a:pt x="6084" y="6010"/>
                    </a:lnTo>
                    <a:lnTo>
                      <a:pt x="6108" y="6059"/>
                    </a:lnTo>
                    <a:lnTo>
                      <a:pt x="6133" y="6083"/>
                    </a:lnTo>
                    <a:lnTo>
                      <a:pt x="6181" y="6108"/>
                    </a:lnTo>
                    <a:lnTo>
                      <a:pt x="6279" y="6108"/>
                    </a:lnTo>
                    <a:lnTo>
                      <a:pt x="6400" y="6083"/>
                    </a:lnTo>
                    <a:lnTo>
                      <a:pt x="6619" y="6010"/>
                    </a:lnTo>
                    <a:lnTo>
                      <a:pt x="7130" y="6010"/>
                    </a:lnTo>
                    <a:lnTo>
                      <a:pt x="7203" y="6108"/>
                    </a:lnTo>
                    <a:lnTo>
                      <a:pt x="7276" y="6229"/>
                    </a:lnTo>
                    <a:lnTo>
                      <a:pt x="7106" y="6278"/>
                    </a:lnTo>
                    <a:lnTo>
                      <a:pt x="6936" y="6351"/>
                    </a:lnTo>
                    <a:lnTo>
                      <a:pt x="6790" y="6473"/>
                    </a:lnTo>
                    <a:lnTo>
                      <a:pt x="6668" y="6594"/>
                    </a:lnTo>
                    <a:lnTo>
                      <a:pt x="6668" y="6619"/>
                    </a:lnTo>
                    <a:lnTo>
                      <a:pt x="6887" y="6619"/>
                    </a:lnTo>
                    <a:lnTo>
                      <a:pt x="7082" y="6594"/>
                    </a:lnTo>
                    <a:lnTo>
                      <a:pt x="7471" y="6570"/>
                    </a:lnTo>
                    <a:lnTo>
                      <a:pt x="7544" y="6765"/>
                    </a:lnTo>
                    <a:lnTo>
                      <a:pt x="7130" y="6862"/>
                    </a:lnTo>
                    <a:lnTo>
                      <a:pt x="6984" y="6935"/>
                    </a:lnTo>
                    <a:lnTo>
                      <a:pt x="6936" y="6959"/>
                    </a:lnTo>
                    <a:lnTo>
                      <a:pt x="6911" y="6984"/>
                    </a:lnTo>
                    <a:lnTo>
                      <a:pt x="6960" y="7057"/>
                    </a:lnTo>
                    <a:lnTo>
                      <a:pt x="7033" y="7081"/>
                    </a:lnTo>
                    <a:lnTo>
                      <a:pt x="7106" y="7105"/>
                    </a:lnTo>
                    <a:lnTo>
                      <a:pt x="7203" y="7105"/>
                    </a:lnTo>
                    <a:lnTo>
                      <a:pt x="7422" y="7081"/>
                    </a:lnTo>
                    <a:lnTo>
                      <a:pt x="7641" y="7032"/>
                    </a:lnTo>
                    <a:lnTo>
                      <a:pt x="7714" y="7227"/>
                    </a:lnTo>
                    <a:lnTo>
                      <a:pt x="7544" y="7276"/>
                    </a:lnTo>
                    <a:lnTo>
                      <a:pt x="7349" y="7349"/>
                    </a:lnTo>
                    <a:lnTo>
                      <a:pt x="7203" y="7422"/>
                    </a:lnTo>
                    <a:lnTo>
                      <a:pt x="7155" y="7470"/>
                    </a:lnTo>
                    <a:lnTo>
                      <a:pt x="7106" y="7543"/>
                    </a:lnTo>
                    <a:lnTo>
                      <a:pt x="7106" y="7568"/>
                    </a:lnTo>
                    <a:lnTo>
                      <a:pt x="7106" y="7592"/>
                    </a:lnTo>
                    <a:lnTo>
                      <a:pt x="7130" y="7616"/>
                    </a:lnTo>
                    <a:lnTo>
                      <a:pt x="7155" y="7616"/>
                    </a:lnTo>
                    <a:lnTo>
                      <a:pt x="7228" y="7568"/>
                    </a:lnTo>
                    <a:lnTo>
                      <a:pt x="7325" y="7543"/>
                    </a:lnTo>
                    <a:lnTo>
                      <a:pt x="7495" y="7519"/>
                    </a:lnTo>
                    <a:lnTo>
                      <a:pt x="7763" y="7470"/>
                    </a:lnTo>
                    <a:lnTo>
                      <a:pt x="7836" y="7762"/>
                    </a:lnTo>
                    <a:lnTo>
                      <a:pt x="7812" y="7787"/>
                    </a:lnTo>
                    <a:lnTo>
                      <a:pt x="7568" y="7811"/>
                    </a:lnTo>
                    <a:lnTo>
                      <a:pt x="7349" y="7884"/>
                    </a:lnTo>
                    <a:lnTo>
                      <a:pt x="7301" y="7933"/>
                    </a:lnTo>
                    <a:lnTo>
                      <a:pt x="7301" y="7981"/>
                    </a:lnTo>
                    <a:lnTo>
                      <a:pt x="7301" y="8030"/>
                    </a:lnTo>
                    <a:lnTo>
                      <a:pt x="7349" y="8054"/>
                    </a:lnTo>
                    <a:lnTo>
                      <a:pt x="7447" y="8079"/>
                    </a:lnTo>
                    <a:lnTo>
                      <a:pt x="7568" y="8079"/>
                    </a:lnTo>
                    <a:lnTo>
                      <a:pt x="7763" y="8054"/>
                    </a:lnTo>
                    <a:lnTo>
                      <a:pt x="7885" y="8030"/>
                    </a:lnTo>
                    <a:lnTo>
                      <a:pt x="7933" y="8273"/>
                    </a:lnTo>
                    <a:lnTo>
                      <a:pt x="7690" y="8346"/>
                    </a:lnTo>
                    <a:lnTo>
                      <a:pt x="7593" y="8395"/>
                    </a:lnTo>
                    <a:lnTo>
                      <a:pt x="7495" y="8468"/>
                    </a:lnTo>
                    <a:lnTo>
                      <a:pt x="7495" y="8492"/>
                    </a:lnTo>
                    <a:lnTo>
                      <a:pt x="7739" y="8541"/>
                    </a:lnTo>
                    <a:lnTo>
                      <a:pt x="7958" y="8541"/>
                    </a:lnTo>
                    <a:lnTo>
                      <a:pt x="7982" y="8809"/>
                    </a:lnTo>
                    <a:lnTo>
                      <a:pt x="7860" y="8833"/>
                    </a:lnTo>
                    <a:lnTo>
                      <a:pt x="7739" y="8857"/>
                    </a:lnTo>
                    <a:lnTo>
                      <a:pt x="7641" y="8930"/>
                    </a:lnTo>
                    <a:lnTo>
                      <a:pt x="7568" y="9003"/>
                    </a:lnTo>
                    <a:lnTo>
                      <a:pt x="7544" y="9052"/>
                    </a:lnTo>
                    <a:lnTo>
                      <a:pt x="7568" y="9101"/>
                    </a:lnTo>
                    <a:lnTo>
                      <a:pt x="7690" y="9125"/>
                    </a:lnTo>
                    <a:lnTo>
                      <a:pt x="7787" y="9125"/>
                    </a:lnTo>
                    <a:lnTo>
                      <a:pt x="8006" y="9101"/>
                    </a:lnTo>
                    <a:lnTo>
                      <a:pt x="8006" y="9320"/>
                    </a:lnTo>
                    <a:lnTo>
                      <a:pt x="7933" y="9344"/>
                    </a:lnTo>
                    <a:lnTo>
                      <a:pt x="7860" y="9368"/>
                    </a:lnTo>
                    <a:lnTo>
                      <a:pt x="7787" y="9417"/>
                    </a:lnTo>
                    <a:lnTo>
                      <a:pt x="7666" y="9490"/>
                    </a:lnTo>
                    <a:lnTo>
                      <a:pt x="7641" y="9539"/>
                    </a:lnTo>
                    <a:lnTo>
                      <a:pt x="7666" y="9563"/>
                    </a:lnTo>
                    <a:lnTo>
                      <a:pt x="7787" y="9587"/>
                    </a:lnTo>
                    <a:lnTo>
                      <a:pt x="7933" y="9612"/>
                    </a:lnTo>
                    <a:lnTo>
                      <a:pt x="8031" y="9612"/>
                    </a:lnTo>
                    <a:lnTo>
                      <a:pt x="8031" y="9855"/>
                    </a:lnTo>
                    <a:lnTo>
                      <a:pt x="7909" y="9879"/>
                    </a:lnTo>
                    <a:lnTo>
                      <a:pt x="7787" y="9928"/>
                    </a:lnTo>
                    <a:lnTo>
                      <a:pt x="7690" y="10001"/>
                    </a:lnTo>
                    <a:lnTo>
                      <a:pt x="7666" y="10025"/>
                    </a:lnTo>
                    <a:lnTo>
                      <a:pt x="7666" y="10050"/>
                    </a:lnTo>
                    <a:lnTo>
                      <a:pt x="7714" y="10098"/>
                    </a:lnTo>
                    <a:lnTo>
                      <a:pt x="8031" y="10098"/>
                    </a:lnTo>
                    <a:lnTo>
                      <a:pt x="8006" y="10415"/>
                    </a:lnTo>
                    <a:lnTo>
                      <a:pt x="7885" y="10439"/>
                    </a:lnTo>
                    <a:lnTo>
                      <a:pt x="7739" y="10488"/>
                    </a:lnTo>
                    <a:lnTo>
                      <a:pt x="7714" y="10512"/>
                    </a:lnTo>
                    <a:lnTo>
                      <a:pt x="7714" y="10536"/>
                    </a:lnTo>
                    <a:lnTo>
                      <a:pt x="7739" y="10585"/>
                    </a:lnTo>
                    <a:lnTo>
                      <a:pt x="7763" y="10609"/>
                    </a:lnTo>
                    <a:lnTo>
                      <a:pt x="7885" y="10634"/>
                    </a:lnTo>
                    <a:lnTo>
                      <a:pt x="7982" y="10634"/>
                    </a:lnTo>
                    <a:lnTo>
                      <a:pt x="7958" y="10901"/>
                    </a:lnTo>
                    <a:lnTo>
                      <a:pt x="7909" y="10926"/>
                    </a:lnTo>
                    <a:lnTo>
                      <a:pt x="7860" y="10926"/>
                    </a:lnTo>
                    <a:lnTo>
                      <a:pt x="7812" y="10950"/>
                    </a:lnTo>
                    <a:lnTo>
                      <a:pt x="7787" y="10950"/>
                    </a:lnTo>
                    <a:lnTo>
                      <a:pt x="7787" y="10999"/>
                    </a:lnTo>
                    <a:lnTo>
                      <a:pt x="7860" y="11047"/>
                    </a:lnTo>
                    <a:lnTo>
                      <a:pt x="7933" y="11072"/>
                    </a:lnTo>
                    <a:lnTo>
                      <a:pt x="7958" y="11145"/>
                    </a:lnTo>
                    <a:lnTo>
                      <a:pt x="7982" y="11193"/>
                    </a:lnTo>
                    <a:lnTo>
                      <a:pt x="8079" y="11266"/>
                    </a:lnTo>
                    <a:lnTo>
                      <a:pt x="8055" y="11437"/>
                    </a:lnTo>
                    <a:lnTo>
                      <a:pt x="8006" y="11583"/>
                    </a:lnTo>
                    <a:lnTo>
                      <a:pt x="7933" y="11729"/>
                    </a:lnTo>
                    <a:lnTo>
                      <a:pt x="7812" y="11826"/>
                    </a:lnTo>
                    <a:lnTo>
                      <a:pt x="7690" y="11899"/>
                    </a:lnTo>
                    <a:lnTo>
                      <a:pt x="7520" y="11899"/>
                    </a:lnTo>
                    <a:lnTo>
                      <a:pt x="7447" y="11850"/>
                    </a:lnTo>
                    <a:lnTo>
                      <a:pt x="7398" y="11802"/>
                    </a:lnTo>
                    <a:lnTo>
                      <a:pt x="7325" y="11729"/>
                    </a:lnTo>
                    <a:lnTo>
                      <a:pt x="7301" y="11656"/>
                    </a:lnTo>
                    <a:lnTo>
                      <a:pt x="7276" y="11583"/>
                    </a:lnTo>
                    <a:lnTo>
                      <a:pt x="7276" y="11388"/>
                    </a:lnTo>
                    <a:lnTo>
                      <a:pt x="7301" y="11242"/>
                    </a:lnTo>
                    <a:lnTo>
                      <a:pt x="7398" y="11096"/>
                    </a:lnTo>
                    <a:lnTo>
                      <a:pt x="7422" y="11023"/>
                    </a:lnTo>
                    <a:lnTo>
                      <a:pt x="7447" y="10974"/>
                    </a:lnTo>
                    <a:lnTo>
                      <a:pt x="7447" y="10828"/>
                    </a:lnTo>
                    <a:lnTo>
                      <a:pt x="7374" y="10561"/>
                    </a:lnTo>
                    <a:lnTo>
                      <a:pt x="7301" y="10074"/>
                    </a:lnTo>
                    <a:lnTo>
                      <a:pt x="7252" y="9612"/>
                    </a:lnTo>
                    <a:lnTo>
                      <a:pt x="7179" y="9125"/>
                    </a:lnTo>
                    <a:lnTo>
                      <a:pt x="7106" y="8906"/>
                    </a:lnTo>
                    <a:lnTo>
                      <a:pt x="7033" y="8663"/>
                    </a:lnTo>
                    <a:lnTo>
                      <a:pt x="6765" y="7957"/>
                    </a:lnTo>
                    <a:lnTo>
                      <a:pt x="6449" y="7276"/>
                    </a:lnTo>
                    <a:lnTo>
                      <a:pt x="6400" y="7203"/>
                    </a:lnTo>
                    <a:lnTo>
                      <a:pt x="6352" y="7105"/>
                    </a:lnTo>
                    <a:lnTo>
                      <a:pt x="6327" y="7057"/>
                    </a:lnTo>
                    <a:lnTo>
                      <a:pt x="6206" y="7057"/>
                    </a:lnTo>
                    <a:lnTo>
                      <a:pt x="6157" y="7081"/>
                    </a:lnTo>
                    <a:lnTo>
                      <a:pt x="6133" y="7105"/>
                    </a:lnTo>
                    <a:lnTo>
                      <a:pt x="6133" y="7154"/>
                    </a:lnTo>
                    <a:lnTo>
                      <a:pt x="6133" y="7227"/>
                    </a:lnTo>
                    <a:lnTo>
                      <a:pt x="5987" y="7227"/>
                    </a:lnTo>
                    <a:lnTo>
                      <a:pt x="5816" y="7251"/>
                    </a:lnTo>
                    <a:lnTo>
                      <a:pt x="5743" y="7276"/>
                    </a:lnTo>
                    <a:lnTo>
                      <a:pt x="5670" y="7300"/>
                    </a:lnTo>
                    <a:lnTo>
                      <a:pt x="5646" y="7349"/>
                    </a:lnTo>
                    <a:lnTo>
                      <a:pt x="5646" y="7397"/>
                    </a:lnTo>
                    <a:lnTo>
                      <a:pt x="5670" y="7422"/>
                    </a:lnTo>
                    <a:lnTo>
                      <a:pt x="5695" y="7470"/>
                    </a:lnTo>
                    <a:lnTo>
                      <a:pt x="5743" y="7495"/>
                    </a:lnTo>
                    <a:lnTo>
                      <a:pt x="5816" y="7519"/>
                    </a:lnTo>
                    <a:lnTo>
                      <a:pt x="6133" y="7519"/>
                    </a:lnTo>
                    <a:lnTo>
                      <a:pt x="6133" y="7714"/>
                    </a:lnTo>
                    <a:lnTo>
                      <a:pt x="6084" y="7714"/>
                    </a:lnTo>
                    <a:lnTo>
                      <a:pt x="5768" y="7738"/>
                    </a:lnTo>
                    <a:lnTo>
                      <a:pt x="5597" y="7787"/>
                    </a:lnTo>
                    <a:lnTo>
                      <a:pt x="5451" y="7860"/>
                    </a:lnTo>
                    <a:lnTo>
                      <a:pt x="5427" y="7884"/>
                    </a:lnTo>
                    <a:lnTo>
                      <a:pt x="5451" y="7933"/>
                    </a:lnTo>
                    <a:lnTo>
                      <a:pt x="5573" y="7981"/>
                    </a:lnTo>
                    <a:lnTo>
                      <a:pt x="5719" y="8006"/>
                    </a:lnTo>
                    <a:lnTo>
                      <a:pt x="6157" y="8006"/>
                    </a:lnTo>
                    <a:lnTo>
                      <a:pt x="6157" y="8298"/>
                    </a:lnTo>
                    <a:lnTo>
                      <a:pt x="5962" y="8298"/>
                    </a:lnTo>
                    <a:lnTo>
                      <a:pt x="5792" y="8322"/>
                    </a:lnTo>
                    <a:lnTo>
                      <a:pt x="5646" y="8322"/>
                    </a:lnTo>
                    <a:lnTo>
                      <a:pt x="5500" y="8371"/>
                    </a:lnTo>
                    <a:lnTo>
                      <a:pt x="5354" y="8444"/>
                    </a:lnTo>
                    <a:lnTo>
                      <a:pt x="5232" y="8541"/>
                    </a:lnTo>
                    <a:lnTo>
                      <a:pt x="5232" y="8565"/>
                    </a:lnTo>
                    <a:lnTo>
                      <a:pt x="5232" y="8590"/>
                    </a:lnTo>
                    <a:lnTo>
                      <a:pt x="5378" y="8638"/>
                    </a:lnTo>
                    <a:lnTo>
                      <a:pt x="5524" y="8663"/>
                    </a:lnTo>
                    <a:lnTo>
                      <a:pt x="5987" y="8663"/>
                    </a:lnTo>
                    <a:lnTo>
                      <a:pt x="6157" y="8638"/>
                    </a:lnTo>
                    <a:lnTo>
                      <a:pt x="6157" y="8784"/>
                    </a:lnTo>
                    <a:lnTo>
                      <a:pt x="6084" y="8760"/>
                    </a:lnTo>
                    <a:lnTo>
                      <a:pt x="5987" y="8784"/>
                    </a:lnTo>
                    <a:lnTo>
                      <a:pt x="5816" y="8809"/>
                    </a:lnTo>
                    <a:lnTo>
                      <a:pt x="5549" y="8833"/>
                    </a:lnTo>
                    <a:lnTo>
                      <a:pt x="5403" y="8857"/>
                    </a:lnTo>
                    <a:lnTo>
                      <a:pt x="5281" y="8906"/>
                    </a:lnTo>
                    <a:lnTo>
                      <a:pt x="5257" y="8930"/>
                    </a:lnTo>
                    <a:lnTo>
                      <a:pt x="5281" y="8955"/>
                    </a:lnTo>
                    <a:lnTo>
                      <a:pt x="5403" y="9028"/>
                    </a:lnTo>
                    <a:lnTo>
                      <a:pt x="5549" y="9052"/>
                    </a:lnTo>
                    <a:lnTo>
                      <a:pt x="5670" y="9076"/>
                    </a:lnTo>
                    <a:lnTo>
                      <a:pt x="5816" y="9101"/>
                    </a:lnTo>
                    <a:lnTo>
                      <a:pt x="5987" y="9101"/>
                    </a:lnTo>
                    <a:lnTo>
                      <a:pt x="6084" y="9076"/>
                    </a:lnTo>
                    <a:lnTo>
                      <a:pt x="6181" y="9076"/>
                    </a:lnTo>
                    <a:lnTo>
                      <a:pt x="6181" y="9320"/>
                    </a:lnTo>
                    <a:lnTo>
                      <a:pt x="5962" y="9295"/>
                    </a:lnTo>
                    <a:lnTo>
                      <a:pt x="5743" y="9320"/>
                    </a:lnTo>
                    <a:lnTo>
                      <a:pt x="5500" y="9344"/>
                    </a:lnTo>
                    <a:lnTo>
                      <a:pt x="5378" y="9393"/>
                    </a:lnTo>
                    <a:lnTo>
                      <a:pt x="5281" y="9441"/>
                    </a:lnTo>
                    <a:lnTo>
                      <a:pt x="5257" y="9466"/>
                    </a:lnTo>
                    <a:lnTo>
                      <a:pt x="5257" y="9514"/>
                    </a:lnTo>
                    <a:lnTo>
                      <a:pt x="5305" y="9563"/>
                    </a:lnTo>
                    <a:lnTo>
                      <a:pt x="5378" y="9587"/>
                    </a:lnTo>
                    <a:lnTo>
                      <a:pt x="5476" y="9612"/>
                    </a:lnTo>
                    <a:lnTo>
                      <a:pt x="5914" y="9612"/>
                    </a:lnTo>
                    <a:lnTo>
                      <a:pt x="6181" y="9636"/>
                    </a:lnTo>
                    <a:lnTo>
                      <a:pt x="6157" y="9855"/>
                    </a:lnTo>
                    <a:lnTo>
                      <a:pt x="6060" y="9855"/>
                    </a:lnTo>
                    <a:lnTo>
                      <a:pt x="5670" y="9928"/>
                    </a:lnTo>
                    <a:lnTo>
                      <a:pt x="5500" y="9952"/>
                    </a:lnTo>
                    <a:lnTo>
                      <a:pt x="5427" y="10001"/>
                    </a:lnTo>
                    <a:lnTo>
                      <a:pt x="5403" y="10001"/>
                    </a:lnTo>
                    <a:lnTo>
                      <a:pt x="5378" y="10025"/>
                    </a:lnTo>
                    <a:lnTo>
                      <a:pt x="5378" y="10098"/>
                    </a:lnTo>
                    <a:lnTo>
                      <a:pt x="5403" y="10147"/>
                    </a:lnTo>
                    <a:lnTo>
                      <a:pt x="5451" y="10171"/>
                    </a:lnTo>
                    <a:lnTo>
                      <a:pt x="5500" y="10196"/>
                    </a:lnTo>
                    <a:lnTo>
                      <a:pt x="5622" y="10220"/>
                    </a:lnTo>
                    <a:lnTo>
                      <a:pt x="5743" y="10220"/>
                    </a:lnTo>
                    <a:lnTo>
                      <a:pt x="5938" y="10196"/>
                    </a:lnTo>
                    <a:lnTo>
                      <a:pt x="6133" y="10171"/>
                    </a:lnTo>
                    <a:lnTo>
                      <a:pt x="6157" y="10147"/>
                    </a:lnTo>
                    <a:lnTo>
                      <a:pt x="6157" y="10366"/>
                    </a:lnTo>
                    <a:lnTo>
                      <a:pt x="6011" y="10390"/>
                    </a:lnTo>
                    <a:lnTo>
                      <a:pt x="5889" y="10415"/>
                    </a:lnTo>
                    <a:lnTo>
                      <a:pt x="5573" y="10512"/>
                    </a:lnTo>
                    <a:lnTo>
                      <a:pt x="5403" y="10585"/>
                    </a:lnTo>
                    <a:lnTo>
                      <a:pt x="5354" y="10634"/>
                    </a:lnTo>
                    <a:lnTo>
                      <a:pt x="5354" y="10658"/>
                    </a:lnTo>
                    <a:lnTo>
                      <a:pt x="5403" y="10707"/>
                    </a:lnTo>
                    <a:lnTo>
                      <a:pt x="5451" y="10731"/>
                    </a:lnTo>
                    <a:lnTo>
                      <a:pt x="5573" y="10755"/>
                    </a:lnTo>
                    <a:lnTo>
                      <a:pt x="5841" y="10731"/>
                    </a:lnTo>
                    <a:lnTo>
                      <a:pt x="6157" y="10682"/>
                    </a:lnTo>
                    <a:lnTo>
                      <a:pt x="6157" y="10999"/>
                    </a:lnTo>
                    <a:lnTo>
                      <a:pt x="6133" y="10999"/>
                    </a:lnTo>
                    <a:lnTo>
                      <a:pt x="5938" y="11023"/>
                    </a:lnTo>
                    <a:lnTo>
                      <a:pt x="5743" y="11047"/>
                    </a:lnTo>
                    <a:lnTo>
                      <a:pt x="5549" y="11120"/>
                    </a:lnTo>
                    <a:lnTo>
                      <a:pt x="5378" y="11193"/>
                    </a:lnTo>
                    <a:lnTo>
                      <a:pt x="5354" y="11218"/>
                    </a:lnTo>
                    <a:lnTo>
                      <a:pt x="5354" y="11242"/>
                    </a:lnTo>
                    <a:lnTo>
                      <a:pt x="5354" y="11266"/>
                    </a:lnTo>
                    <a:lnTo>
                      <a:pt x="5378" y="11291"/>
                    </a:lnTo>
                    <a:lnTo>
                      <a:pt x="5573" y="11315"/>
                    </a:lnTo>
                    <a:lnTo>
                      <a:pt x="5768" y="11315"/>
                    </a:lnTo>
                    <a:lnTo>
                      <a:pt x="6133" y="11291"/>
                    </a:lnTo>
                    <a:lnTo>
                      <a:pt x="6157" y="11266"/>
                    </a:lnTo>
                    <a:lnTo>
                      <a:pt x="6157" y="11558"/>
                    </a:lnTo>
                    <a:lnTo>
                      <a:pt x="6011" y="11558"/>
                    </a:lnTo>
                    <a:lnTo>
                      <a:pt x="5841" y="11607"/>
                    </a:lnTo>
                    <a:lnTo>
                      <a:pt x="5573" y="11656"/>
                    </a:lnTo>
                    <a:lnTo>
                      <a:pt x="5330" y="11753"/>
                    </a:lnTo>
                    <a:lnTo>
                      <a:pt x="5305" y="11777"/>
                    </a:lnTo>
                    <a:lnTo>
                      <a:pt x="5305" y="11826"/>
                    </a:lnTo>
                    <a:lnTo>
                      <a:pt x="5330" y="11850"/>
                    </a:lnTo>
                    <a:lnTo>
                      <a:pt x="5378" y="11850"/>
                    </a:lnTo>
                    <a:lnTo>
                      <a:pt x="5622" y="11875"/>
                    </a:lnTo>
                    <a:lnTo>
                      <a:pt x="5865" y="11850"/>
                    </a:lnTo>
                    <a:lnTo>
                      <a:pt x="6011" y="11850"/>
                    </a:lnTo>
                    <a:lnTo>
                      <a:pt x="6084" y="11826"/>
                    </a:lnTo>
                    <a:lnTo>
                      <a:pt x="6157" y="11802"/>
                    </a:lnTo>
                    <a:lnTo>
                      <a:pt x="6157" y="12020"/>
                    </a:lnTo>
                    <a:lnTo>
                      <a:pt x="5962" y="12020"/>
                    </a:lnTo>
                    <a:lnTo>
                      <a:pt x="5743" y="12045"/>
                    </a:lnTo>
                    <a:lnTo>
                      <a:pt x="5549" y="12118"/>
                    </a:lnTo>
                    <a:lnTo>
                      <a:pt x="5476" y="12142"/>
                    </a:lnTo>
                    <a:lnTo>
                      <a:pt x="5378" y="12191"/>
                    </a:lnTo>
                    <a:lnTo>
                      <a:pt x="5378" y="12239"/>
                    </a:lnTo>
                    <a:lnTo>
                      <a:pt x="5378" y="12264"/>
                    </a:lnTo>
                    <a:lnTo>
                      <a:pt x="5476" y="12312"/>
                    </a:lnTo>
                    <a:lnTo>
                      <a:pt x="5549" y="12337"/>
                    </a:lnTo>
                    <a:lnTo>
                      <a:pt x="5743" y="12385"/>
                    </a:lnTo>
                    <a:lnTo>
                      <a:pt x="5962" y="12361"/>
                    </a:lnTo>
                    <a:lnTo>
                      <a:pt x="6157" y="12361"/>
                    </a:lnTo>
                    <a:lnTo>
                      <a:pt x="6157" y="12458"/>
                    </a:lnTo>
                    <a:lnTo>
                      <a:pt x="6157" y="12483"/>
                    </a:lnTo>
                    <a:lnTo>
                      <a:pt x="6011" y="12531"/>
                    </a:lnTo>
                    <a:lnTo>
                      <a:pt x="5889" y="12580"/>
                    </a:lnTo>
                    <a:lnTo>
                      <a:pt x="5622" y="12653"/>
                    </a:lnTo>
                    <a:lnTo>
                      <a:pt x="5500" y="12702"/>
                    </a:lnTo>
                    <a:lnTo>
                      <a:pt x="5403" y="12750"/>
                    </a:lnTo>
                    <a:lnTo>
                      <a:pt x="5378" y="12799"/>
                    </a:lnTo>
                    <a:lnTo>
                      <a:pt x="5378" y="12823"/>
                    </a:lnTo>
                    <a:lnTo>
                      <a:pt x="5403" y="12848"/>
                    </a:lnTo>
                    <a:lnTo>
                      <a:pt x="5500" y="12872"/>
                    </a:lnTo>
                    <a:lnTo>
                      <a:pt x="5622" y="12896"/>
                    </a:lnTo>
                    <a:lnTo>
                      <a:pt x="5743" y="12921"/>
                    </a:lnTo>
                    <a:lnTo>
                      <a:pt x="5865" y="12896"/>
                    </a:lnTo>
                    <a:lnTo>
                      <a:pt x="6011" y="12872"/>
                    </a:lnTo>
                    <a:lnTo>
                      <a:pt x="6181" y="12848"/>
                    </a:lnTo>
                    <a:lnTo>
                      <a:pt x="6181" y="13042"/>
                    </a:lnTo>
                    <a:lnTo>
                      <a:pt x="6108" y="13018"/>
                    </a:lnTo>
                    <a:lnTo>
                      <a:pt x="5962" y="13042"/>
                    </a:lnTo>
                    <a:lnTo>
                      <a:pt x="5841" y="13091"/>
                    </a:lnTo>
                    <a:lnTo>
                      <a:pt x="5719" y="13164"/>
                    </a:lnTo>
                    <a:lnTo>
                      <a:pt x="5573" y="13237"/>
                    </a:lnTo>
                    <a:lnTo>
                      <a:pt x="5549" y="13261"/>
                    </a:lnTo>
                    <a:lnTo>
                      <a:pt x="5573" y="13286"/>
                    </a:lnTo>
                    <a:lnTo>
                      <a:pt x="5597" y="13334"/>
                    </a:lnTo>
                    <a:lnTo>
                      <a:pt x="5622" y="13334"/>
                    </a:lnTo>
                    <a:lnTo>
                      <a:pt x="5743" y="13310"/>
                    </a:lnTo>
                    <a:lnTo>
                      <a:pt x="6157" y="13310"/>
                    </a:lnTo>
                    <a:lnTo>
                      <a:pt x="6206" y="13286"/>
                    </a:lnTo>
                    <a:lnTo>
                      <a:pt x="6206" y="13529"/>
                    </a:lnTo>
                    <a:lnTo>
                      <a:pt x="6035" y="13553"/>
                    </a:lnTo>
                    <a:lnTo>
                      <a:pt x="5865" y="13553"/>
                    </a:lnTo>
                    <a:lnTo>
                      <a:pt x="5719" y="13602"/>
                    </a:lnTo>
                    <a:lnTo>
                      <a:pt x="5573" y="13675"/>
                    </a:lnTo>
                    <a:lnTo>
                      <a:pt x="5524" y="13724"/>
                    </a:lnTo>
                    <a:lnTo>
                      <a:pt x="5476" y="13797"/>
                    </a:lnTo>
                    <a:lnTo>
                      <a:pt x="5476" y="13870"/>
                    </a:lnTo>
                    <a:lnTo>
                      <a:pt x="5476" y="13894"/>
                    </a:lnTo>
                    <a:lnTo>
                      <a:pt x="5500" y="13918"/>
                    </a:lnTo>
                    <a:lnTo>
                      <a:pt x="5646" y="13967"/>
                    </a:lnTo>
                    <a:lnTo>
                      <a:pt x="5792" y="13967"/>
                    </a:lnTo>
                    <a:lnTo>
                      <a:pt x="6108" y="13943"/>
                    </a:lnTo>
                    <a:lnTo>
                      <a:pt x="6254" y="13943"/>
                    </a:lnTo>
                    <a:lnTo>
                      <a:pt x="6279" y="14235"/>
                    </a:lnTo>
                    <a:lnTo>
                      <a:pt x="6011" y="14308"/>
                    </a:lnTo>
                    <a:lnTo>
                      <a:pt x="5841" y="14332"/>
                    </a:lnTo>
                    <a:lnTo>
                      <a:pt x="5670" y="14381"/>
                    </a:lnTo>
                    <a:lnTo>
                      <a:pt x="5622" y="14429"/>
                    </a:lnTo>
                    <a:lnTo>
                      <a:pt x="5597" y="14478"/>
                    </a:lnTo>
                    <a:lnTo>
                      <a:pt x="5622" y="14551"/>
                    </a:lnTo>
                    <a:lnTo>
                      <a:pt x="5670" y="14600"/>
                    </a:lnTo>
                    <a:lnTo>
                      <a:pt x="5719" y="14624"/>
                    </a:lnTo>
                    <a:lnTo>
                      <a:pt x="5792" y="14648"/>
                    </a:lnTo>
                    <a:lnTo>
                      <a:pt x="5962" y="14673"/>
                    </a:lnTo>
                    <a:lnTo>
                      <a:pt x="6133" y="14648"/>
                    </a:lnTo>
                    <a:lnTo>
                      <a:pt x="6303" y="14600"/>
                    </a:lnTo>
                    <a:lnTo>
                      <a:pt x="6303" y="14770"/>
                    </a:lnTo>
                    <a:lnTo>
                      <a:pt x="6133" y="14794"/>
                    </a:lnTo>
                    <a:lnTo>
                      <a:pt x="5962" y="14867"/>
                    </a:lnTo>
                    <a:lnTo>
                      <a:pt x="5841" y="14916"/>
                    </a:lnTo>
                    <a:lnTo>
                      <a:pt x="5719" y="14965"/>
                    </a:lnTo>
                    <a:lnTo>
                      <a:pt x="5646" y="15062"/>
                    </a:lnTo>
                    <a:lnTo>
                      <a:pt x="5597" y="15111"/>
                    </a:lnTo>
                    <a:lnTo>
                      <a:pt x="5573" y="15159"/>
                    </a:lnTo>
                    <a:lnTo>
                      <a:pt x="5573" y="15184"/>
                    </a:lnTo>
                    <a:lnTo>
                      <a:pt x="5597" y="15208"/>
                    </a:lnTo>
                    <a:lnTo>
                      <a:pt x="5670" y="15257"/>
                    </a:lnTo>
                    <a:lnTo>
                      <a:pt x="5768" y="15281"/>
                    </a:lnTo>
                    <a:lnTo>
                      <a:pt x="5962" y="15257"/>
                    </a:lnTo>
                    <a:lnTo>
                      <a:pt x="6352" y="15184"/>
                    </a:lnTo>
                    <a:lnTo>
                      <a:pt x="6376" y="15451"/>
                    </a:lnTo>
                    <a:lnTo>
                      <a:pt x="6133" y="15476"/>
                    </a:lnTo>
                    <a:lnTo>
                      <a:pt x="5865" y="15524"/>
                    </a:lnTo>
                    <a:lnTo>
                      <a:pt x="5743" y="15573"/>
                    </a:lnTo>
                    <a:lnTo>
                      <a:pt x="5646" y="15646"/>
                    </a:lnTo>
                    <a:lnTo>
                      <a:pt x="5622" y="15646"/>
                    </a:lnTo>
                    <a:lnTo>
                      <a:pt x="5622" y="15670"/>
                    </a:lnTo>
                    <a:lnTo>
                      <a:pt x="5695" y="15768"/>
                    </a:lnTo>
                    <a:lnTo>
                      <a:pt x="5792" y="15816"/>
                    </a:lnTo>
                    <a:lnTo>
                      <a:pt x="5889" y="15841"/>
                    </a:lnTo>
                    <a:lnTo>
                      <a:pt x="5987" y="15841"/>
                    </a:lnTo>
                    <a:lnTo>
                      <a:pt x="6206" y="15865"/>
                    </a:lnTo>
                    <a:lnTo>
                      <a:pt x="6400" y="15865"/>
                    </a:lnTo>
                    <a:lnTo>
                      <a:pt x="6400" y="15962"/>
                    </a:lnTo>
                    <a:lnTo>
                      <a:pt x="6133" y="16035"/>
                    </a:lnTo>
                    <a:lnTo>
                      <a:pt x="5938" y="16084"/>
                    </a:lnTo>
                    <a:lnTo>
                      <a:pt x="5792" y="16181"/>
                    </a:lnTo>
                    <a:lnTo>
                      <a:pt x="5768" y="16230"/>
                    </a:lnTo>
                    <a:lnTo>
                      <a:pt x="5768" y="16254"/>
                    </a:lnTo>
                    <a:lnTo>
                      <a:pt x="5816" y="16327"/>
                    </a:lnTo>
                    <a:lnTo>
                      <a:pt x="5889" y="16376"/>
                    </a:lnTo>
                    <a:lnTo>
                      <a:pt x="5987" y="16400"/>
                    </a:lnTo>
                    <a:lnTo>
                      <a:pt x="6181" y="16400"/>
                    </a:lnTo>
                    <a:lnTo>
                      <a:pt x="6425" y="16352"/>
                    </a:lnTo>
                    <a:lnTo>
                      <a:pt x="6449" y="16644"/>
                    </a:lnTo>
                    <a:lnTo>
                      <a:pt x="6230" y="16668"/>
                    </a:lnTo>
                    <a:lnTo>
                      <a:pt x="6035" y="16717"/>
                    </a:lnTo>
                    <a:lnTo>
                      <a:pt x="5962" y="16765"/>
                    </a:lnTo>
                    <a:lnTo>
                      <a:pt x="5865" y="16790"/>
                    </a:lnTo>
                    <a:lnTo>
                      <a:pt x="5841" y="16838"/>
                    </a:lnTo>
                    <a:lnTo>
                      <a:pt x="5841" y="16887"/>
                    </a:lnTo>
                    <a:lnTo>
                      <a:pt x="5841" y="16911"/>
                    </a:lnTo>
                    <a:lnTo>
                      <a:pt x="5889" y="16936"/>
                    </a:lnTo>
                    <a:lnTo>
                      <a:pt x="6084" y="16960"/>
                    </a:lnTo>
                    <a:lnTo>
                      <a:pt x="6279" y="16984"/>
                    </a:lnTo>
                    <a:lnTo>
                      <a:pt x="6449" y="16984"/>
                    </a:lnTo>
                    <a:lnTo>
                      <a:pt x="6449" y="17276"/>
                    </a:lnTo>
                    <a:lnTo>
                      <a:pt x="6206" y="17325"/>
                    </a:lnTo>
                    <a:lnTo>
                      <a:pt x="6011" y="17349"/>
                    </a:lnTo>
                    <a:lnTo>
                      <a:pt x="5938" y="17398"/>
                    </a:lnTo>
                    <a:lnTo>
                      <a:pt x="5865" y="17447"/>
                    </a:lnTo>
                    <a:lnTo>
                      <a:pt x="5841" y="17471"/>
                    </a:lnTo>
                    <a:lnTo>
                      <a:pt x="5841" y="17520"/>
                    </a:lnTo>
                    <a:lnTo>
                      <a:pt x="5841" y="17544"/>
                    </a:lnTo>
                    <a:lnTo>
                      <a:pt x="5865" y="17568"/>
                    </a:lnTo>
                    <a:lnTo>
                      <a:pt x="5987" y="17641"/>
                    </a:lnTo>
                    <a:lnTo>
                      <a:pt x="6133" y="17690"/>
                    </a:lnTo>
                    <a:lnTo>
                      <a:pt x="6303" y="17690"/>
                    </a:lnTo>
                    <a:lnTo>
                      <a:pt x="6449" y="17666"/>
                    </a:lnTo>
                    <a:lnTo>
                      <a:pt x="6449" y="17958"/>
                    </a:lnTo>
                    <a:lnTo>
                      <a:pt x="6303" y="17982"/>
                    </a:lnTo>
                    <a:lnTo>
                      <a:pt x="6181" y="18031"/>
                    </a:lnTo>
                    <a:lnTo>
                      <a:pt x="6011" y="18055"/>
                    </a:lnTo>
                    <a:lnTo>
                      <a:pt x="5914" y="18104"/>
                    </a:lnTo>
                    <a:lnTo>
                      <a:pt x="5841" y="18152"/>
                    </a:lnTo>
                    <a:lnTo>
                      <a:pt x="5816" y="18177"/>
                    </a:lnTo>
                    <a:lnTo>
                      <a:pt x="5816" y="18225"/>
                    </a:lnTo>
                    <a:lnTo>
                      <a:pt x="5841" y="18250"/>
                    </a:lnTo>
                    <a:lnTo>
                      <a:pt x="5865" y="18274"/>
                    </a:lnTo>
                    <a:lnTo>
                      <a:pt x="5987" y="18323"/>
                    </a:lnTo>
                    <a:lnTo>
                      <a:pt x="6157" y="18371"/>
                    </a:lnTo>
                    <a:lnTo>
                      <a:pt x="6303" y="18371"/>
                    </a:lnTo>
                    <a:lnTo>
                      <a:pt x="6449" y="18347"/>
                    </a:lnTo>
                    <a:lnTo>
                      <a:pt x="6473" y="18444"/>
                    </a:lnTo>
                    <a:lnTo>
                      <a:pt x="6303" y="18469"/>
                    </a:lnTo>
                    <a:lnTo>
                      <a:pt x="6157" y="18542"/>
                    </a:lnTo>
                    <a:lnTo>
                      <a:pt x="6035" y="18615"/>
                    </a:lnTo>
                    <a:lnTo>
                      <a:pt x="5914" y="18688"/>
                    </a:lnTo>
                    <a:lnTo>
                      <a:pt x="5889" y="18736"/>
                    </a:lnTo>
                    <a:lnTo>
                      <a:pt x="5889" y="18761"/>
                    </a:lnTo>
                    <a:lnTo>
                      <a:pt x="5914" y="18785"/>
                    </a:lnTo>
                    <a:lnTo>
                      <a:pt x="5962" y="18809"/>
                    </a:lnTo>
                    <a:lnTo>
                      <a:pt x="6108" y="18809"/>
                    </a:lnTo>
                    <a:lnTo>
                      <a:pt x="6279" y="18785"/>
                    </a:lnTo>
                    <a:lnTo>
                      <a:pt x="6498" y="18761"/>
                    </a:lnTo>
                    <a:lnTo>
                      <a:pt x="6522" y="18980"/>
                    </a:lnTo>
                    <a:lnTo>
                      <a:pt x="6376" y="19028"/>
                    </a:lnTo>
                    <a:lnTo>
                      <a:pt x="6254" y="19101"/>
                    </a:lnTo>
                    <a:lnTo>
                      <a:pt x="5987" y="19223"/>
                    </a:lnTo>
                    <a:lnTo>
                      <a:pt x="5962" y="19272"/>
                    </a:lnTo>
                    <a:lnTo>
                      <a:pt x="5962" y="19320"/>
                    </a:lnTo>
                    <a:lnTo>
                      <a:pt x="5987" y="19369"/>
                    </a:lnTo>
                    <a:lnTo>
                      <a:pt x="6011" y="19393"/>
                    </a:lnTo>
                    <a:lnTo>
                      <a:pt x="6425" y="19393"/>
                    </a:lnTo>
                    <a:lnTo>
                      <a:pt x="6595" y="19345"/>
                    </a:lnTo>
                    <a:lnTo>
                      <a:pt x="6619" y="19393"/>
                    </a:lnTo>
                    <a:lnTo>
                      <a:pt x="6571" y="19442"/>
                    </a:lnTo>
                    <a:lnTo>
                      <a:pt x="6522" y="19515"/>
                    </a:lnTo>
                    <a:lnTo>
                      <a:pt x="6254" y="19637"/>
                    </a:lnTo>
                    <a:lnTo>
                      <a:pt x="6230" y="19661"/>
                    </a:lnTo>
                    <a:lnTo>
                      <a:pt x="6206" y="19734"/>
                    </a:lnTo>
                    <a:lnTo>
                      <a:pt x="6230" y="19758"/>
                    </a:lnTo>
                    <a:lnTo>
                      <a:pt x="6279" y="19783"/>
                    </a:lnTo>
                    <a:lnTo>
                      <a:pt x="6595" y="19758"/>
                    </a:lnTo>
                    <a:lnTo>
                      <a:pt x="6668" y="19783"/>
                    </a:lnTo>
                    <a:lnTo>
                      <a:pt x="6887" y="19856"/>
                    </a:lnTo>
                    <a:lnTo>
                      <a:pt x="7106" y="19904"/>
                    </a:lnTo>
                    <a:lnTo>
                      <a:pt x="7203" y="19953"/>
                    </a:lnTo>
                    <a:lnTo>
                      <a:pt x="7252" y="20001"/>
                    </a:lnTo>
                    <a:lnTo>
                      <a:pt x="7276" y="20050"/>
                    </a:lnTo>
                    <a:lnTo>
                      <a:pt x="7276" y="20123"/>
                    </a:lnTo>
                    <a:lnTo>
                      <a:pt x="7252" y="20172"/>
                    </a:lnTo>
                    <a:lnTo>
                      <a:pt x="7203" y="20245"/>
                    </a:lnTo>
                    <a:lnTo>
                      <a:pt x="7057" y="20342"/>
                    </a:lnTo>
                    <a:lnTo>
                      <a:pt x="6936" y="20391"/>
                    </a:lnTo>
                    <a:lnTo>
                      <a:pt x="6814" y="20439"/>
                    </a:lnTo>
                    <a:lnTo>
                      <a:pt x="6692" y="20464"/>
                    </a:lnTo>
                    <a:lnTo>
                      <a:pt x="6571" y="20464"/>
                    </a:lnTo>
                    <a:lnTo>
                      <a:pt x="6303" y="20439"/>
                    </a:lnTo>
                    <a:lnTo>
                      <a:pt x="5889" y="20439"/>
                    </a:lnTo>
                    <a:lnTo>
                      <a:pt x="5768" y="20391"/>
                    </a:lnTo>
                    <a:lnTo>
                      <a:pt x="5670" y="20318"/>
                    </a:lnTo>
                    <a:lnTo>
                      <a:pt x="5597" y="20220"/>
                    </a:lnTo>
                    <a:lnTo>
                      <a:pt x="5524" y="20099"/>
                    </a:lnTo>
                    <a:lnTo>
                      <a:pt x="5476" y="19929"/>
                    </a:lnTo>
                    <a:lnTo>
                      <a:pt x="5403" y="19612"/>
                    </a:lnTo>
                    <a:lnTo>
                      <a:pt x="5354" y="19247"/>
                    </a:lnTo>
                    <a:lnTo>
                      <a:pt x="5330" y="18882"/>
                    </a:lnTo>
                    <a:lnTo>
                      <a:pt x="5305" y="18371"/>
                    </a:lnTo>
                    <a:lnTo>
                      <a:pt x="5184" y="16960"/>
                    </a:lnTo>
                    <a:lnTo>
                      <a:pt x="5111" y="16254"/>
                    </a:lnTo>
                    <a:lnTo>
                      <a:pt x="5038" y="15549"/>
                    </a:lnTo>
                    <a:lnTo>
                      <a:pt x="4965" y="15086"/>
                    </a:lnTo>
                    <a:lnTo>
                      <a:pt x="4867" y="14600"/>
                    </a:lnTo>
                    <a:lnTo>
                      <a:pt x="4624" y="13675"/>
                    </a:lnTo>
                    <a:lnTo>
                      <a:pt x="4527" y="13310"/>
                    </a:lnTo>
                    <a:lnTo>
                      <a:pt x="4454" y="13018"/>
                    </a:lnTo>
                    <a:lnTo>
                      <a:pt x="4405" y="12896"/>
                    </a:lnTo>
                    <a:lnTo>
                      <a:pt x="4356" y="12823"/>
                    </a:lnTo>
                    <a:lnTo>
                      <a:pt x="4356" y="12799"/>
                    </a:lnTo>
                    <a:lnTo>
                      <a:pt x="4332" y="12750"/>
                    </a:lnTo>
                    <a:lnTo>
                      <a:pt x="4283" y="12702"/>
                    </a:lnTo>
                    <a:lnTo>
                      <a:pt x="4235" y="12677"/>
                    </a:lnTo>
                    <a:lnTo>
                      <a:pt x="4186" y="12653"/>
                    </a:lnTo>
                    <a:lnTo>
                      <a:pt x="4113" y="12677"/>
                    </a:lnTo>
                    <a:lnTo>
                      <a:pt x="4040" y="12750"/>
                    </a:lnTo>
                    <a:lnTo>
                      <a:pt x="3991" y="12848"/>
                    </a:lnTo>
                    <a:lnTo>
                      <a:pt x="3918" y="13091"/>
                    </a:lnTo>
                    <a:lnTo>
                      <a:pt x="3870" y="13286"/>
                    </a:lnTo>
                    <a:lnTo>
                      <a:pt x="3772" y="13237"/>
                    </a:lnTo>
                    <a:lnTo>
                      <a:pt x="3675" y="13213"/>
                    </a:lnTo>
                    <a:lnTo>
                      <a:pt x="3626" y="13237"/>
                    </a:lnTo>
                    <a:lnTo>
                      <a:pt x="3602" y="13310"/>
                    </a:lnTo>
                    <a:lnTo>
                      <a:pt x="3626" y="13383"/>
                    </a:lnTo>
                    <a:lnTo>
                      <a:pt x="3675" y="13456"/>
                    </a:lnTo>
                    <a:lnTo>
                      <a:pt x="3748" y="13529"/>
                    </a:lnTo>
                    <a:lnTo>
                      <a:pt x="3821" y="13578"/>
                    </a:lnTo>
                    <a:lnTo>
                      <a:pt x="3797" y="13772"/>
                    </a:lnTo>
                    <a:lnTo>
                      <a:pt x="3651" y="13772"/>
                    </a:lnTo>
                    <a:lnTo>
                      <a:pt x="3505" y="13821"/>
                    </a:lnTo>
                    <a:lnTo>
                      <a:pt x="3480" y="13845"/>
                    </a:lnTo>
                    <a:lnTo>
                      <a:pt x="3505" y="13870"/>
                    </a:lnTo>
                    <a:lnTo>
                      <a:pt x="3651" y="13943"/>
                    </a:lnTo>
                    <a:lnTo>
                      <a:pt x="3772" y="14016"/>
                    </a:lnTo>
                    <a:lnTo>
                      <a:pt x="3724" y="14405"/>
                    </a:lnTo>
                    <a:lnTo>
                      <a:pt x="3505" y="14381"/>
                    </a:lnTo>
                    <a:lnTo>
                      <a:pt x="3407" y="14381"/>
                    </a:lnTo>
                    <a:lnTo>
                      <a:pt x="3310" y="14405"/>
                    </a:lnTo>
                    <a:lnTo>
                      <a:pt x="3286" y="14454"/>
                    </a:lnTo>
                    <a:lnTo>
                      <a:pt x="3286" y="14478"/>
                    </a:lnTo>
                    <a:lnTo>
                      <a:pt x="3286" y="14502"/>
                    </a:lnTo>
                    <a:lnTo>
                      <a:pt x="3383" y="14551"/>
                    </a:lnTo>
                    <a:lnTo>
                      <a:pt x="3480" y="14624"/>
                    </a:lnTo>
                    <a:lnTo>
                      <a:pt x="3675" y="14721"/>
                    </a:lnTo>
                    <a:lnTo>
                      <a:pt x="3675" y="14892"/>
                    </a:lnTo>
                    <a:lnTo>
                      <a:pt x="3480" y="14892"/>
                    </a:lnTo>
                    <a:lnTo>
                      <a:pt x="3286" y="14916"/>
                    </a:lnTo>
                    <a:lnTo>
                      <a:pt x="3213" y="14940"/>
                    </a:lnTo>
                    <a:lnTo>
                      <a:pt x="3140" y="14965"/>
                    </a:lnTo>
                    <a:lnTo>
                      <a:pt x="3115" y="15013"/>
                    </a:lnTo>
                    <a:lnTo>
                      <a:pt x="3115" y="15038"/>
                    </a:lnTo>
                    <a:lnTo>
                      <a:pt x="3140" y="15086"/>
                    </a:lnTo>
                    <a:lnTo>
                      <a:pt x="3188" y="15135"/>
                    </a:lnTo>
                    <a:lnTo>
                      <a:pt x="3310" y="15208"/>
                    </a:lnTo>
                    <a:lnTo>
                      <a:pt x="3456" y="15232"/>
                    </a:lnTo>
                    <a:lnTo>
                      <a:pt x="3626" y="15257"/>
                    </a:lnTo>
                    <a:lnTo>
                      <a:pt x="3578" y="15573"/>
                    </a:lnTo>
                    <a:lnTo>
                      <a:pt x="3334" y="15549"/>
                    </a:lnTo>
                    <a:lnTo>
                      <a:pt x="3018" y="15549"/>
                    </a:lnTo>
                    <a:lnTo>
                      <a:pt x="2921" y="15573"/>
                    </a:lnTo>
                    <a:lnTo>
                      <a:pt x="2896" y="15597"/>
                    </a:lnTo>
                    <a:lnTo>
                      <a:pt x="2896" y="15622"/>
                    </a:lnTo>
                    <a:lnTo>
                      <a:pt x="2945" y="15695"/>
                    </a:lnTo>
                    <a:lnTo>
                      <a:pt x="3018" y="15743"/>
                    </a:lnTo>
                    <a:lnTo>
                      <a:pt x="3164" y="15816"/>
                    </a:lnTo>
                    <a:lnTo>
                      <a:pt x="3359" y="15889"/>
                    </a:lnTo>
                    <a:lnTo>
                      <a:pt x="3553" y="15914"/>
                    </a:lnTo>
                    <a:lnTo>
                      <a:pt x="3529" y="16011"/>
                    </a:lnTo>
                    <a:lnTo>
                      <a:pt x="3261" y="16035"/>
                    </a:lnTo>
                    <a:lnTo>
                      <a:pt x="3115" y="16060"/>
                    </a:lnTo>
                    <a:lnTo>
                      <a:pt x="2994" y="16108"/>
                    </a:lnTo>
                    <a:lnTo>
                      <a:pt x="2969" y="16133"/>
                    </a:lnTo>
                    <a:lnTo>
                      <a:pt x="2969" y="16181"/>
                    </a:lnTo>
                    <a:lnTo>
                      <a:pt x="2969" y="16206"/>
                    </a:lnTo>
                    <a:lnTo>
                      <a:pt x="2994" y="16230"/>
                    </a:lnTo>
                    <a:lnTo>
                      <a:pt x="3115" y="16279"/>
                    </a:lnTo>
                    <a:lnTo>
                      <a:pt x="3237" y="16303"/>
                    </a:lnTo>
                    <a:lnTo>
                      <a:pt x="3480" y="16327"/>
                    </a:lnTo>
                    <a:lnTo>
                      <a:pt x="3432" y="16790"/>
                    </a:lnTo>
                    <a:lnTo>
                      <a:pt x="3261" y="16790"/>
                    </a:lnTo>
                    <a:lnTo>
                      <a:pt x="3115" y="16814"/>
                    </a:lnTo>
                    <a:lnTo>
                      <a:pt x="2872" y="16838"/>
                    </a:lnTo>
                    <a:lnTo>
                      <a:pt x="2775" y="16887"/>
                    </a:lnTo>
                    <a:lnTo>
                      <a:pt x="2677" y="16960"/>
                    </a:lnTo>
                    <a:lnTo>
                      <a:pt x="2653" y="17033"/>
                    </a:lnTo>
                    <a:lnTo>
                      <a:pt x="2677" y="17082"/>
                    </a:lnTo>
                    <a:lnTo>
                      <a:pt x="2702" y="17106"/>
                    </a:lnTo>
                    <a:lnTo>
                      <a:pt x="2799" y="17155"/>
                    </a:lnTo>
                    <a:lnTo>
                      <a:pt x="2896" y="17155"/>
                    </a:lnTo>
                    <a:lnTo>
                      <a:pt x="3091" y="17179"/>
                    </a:lnTo>
                    <a:lnTo>
                      <a:pt x="3383" y="17203"/>
                    </a:lnTo>
                    <a:lnTo>
                      <a:pt x="3359" y="17398"/>
                    </a:lnTo>
                    <a:lnTo>
                      <a:pt x="3188" y="17398"/>
                    </a:lnTo>
                    <a:lnTo>
                      <a:pt x="3042" y="17422"/>
                    </a:lnTo>
                    <a:lnTo>
                      <a:pt x="2750" y="17520"/>
                    </a:lnTo>
                    <a:lnTo>
                      <a:pt x="2702" y="17544"/>
                    </a:lnTo>
                    <a:lnTo>
                      <a:pt x="2677" y="17593"/>
                    </a:lnTo>
                    <a:lnTo>
                      <a:pt x="2702" y="17641"/>
                    </a:lnTo>
                    <a:lnTo>
                      <a:pt x="2750" y="17666"/>
                    </a:lnTo>
                    <a:lnTo>
                      <a:pt x="2896" y="17714"/>
                    </a:lnTo>
                    <a:lnTo>
                      <a:pt x="3018" y="17739"/>
                    </a:lnTo>
                    <a:lnTo>
                      <a:pt x="3310" y="17739"/>
                    </a:lnTo>
                    <a:lnTo>
                      <a:pt x="3310" y="17763"/>
                    </a:lnTo>
                    <a:lnTo>
                      <a:pt x="3286" y="17933"/>
                    </a:lnTo>
                    <a:lnTo>
                      <a:pt x="3018" y="17958"/>
                    </a:lnTo>
                    <a:lnTo>
                      <a:pt x="2799" y="17982"/>
                    </a:lnTo>
                    <a:lnTo>
                      <a:pt x="2702" y="18031"/>
                    </a:lnTo>
                    <a:lnTo>
                      <a:pt x="2629" y="18079"/>
                    </a:lnTo>
                    <a:lnTo>
                      <a:pt x="2604" y="18128"/>
                    </a:lnTo>
                    <a:lnTo>
                      <a:pt x="2604" y="18177"/>
                    </a:lnTo>
                    <a:lnTo>
                      <a:pt x="2653" y="18250"/>
                    </a:lnTo>
                    <a:lnTo>
                      <a:pt x="2702" y="18274"/>
                    </a:lnTo>
                    <a:lnTo>
                      <a:pt x="2775" y="18298"/>
                    </a:lnTo>
                    <a:lnTo>
                      <a:pt x="2848" y="18323"/>
                    </a:lnTo>
                    <a:lnTo>
                      <a:pt x="3018" y="18323"/>
                    </a:lnTo>
                    <a:lnTo>
                      <a:pt x="3164" y="18298"/>
                    </a:lnTo>
                    <a:lnTo>
                      <a:pt x="3237" y="18323"/>
                    </a:lnTo>
                    <a:lnTo>
                      <a:pt x="3213" y="18517"/>
                    </a:lnTo>
                    <a:lnTo>
                      <a:pt x="2848" y="18566"/>
                    </a:lnTo>
                    <a:lnTo>
                      <a:pt x="2677" y="18615"/>
                    </a:lnTo>
                    <a:lnTo>
                      <a:pt x="2604" y="18663"/>
                    </a:lnTo>
                    <a:lnTo>
                      <a:pt x="2531" y="18712"/>
                    </a:lnTo>
                    <a:lnTo>
                      <a:pt x="2507" y="18761"/>
                    </a:lnTo>
                    <a:lnTo>
                      <a:pt x="2507" y="18785"/>
                    </a:lnTo>
                    <a:lnTo>
                      <a:pt x="2531" y="18809"/>
                    </a:lnTo>
                    <a:lnTo>
                      <a:pt x="2556" y="18834"/>
                    </a:lnTo>
                    <a:lnTo>
                      <a:pt x="2702" y="18882"/>
                    </a:lnTo>
                    <a:lnTo>
                      <a:pt x="3164" y="18882"/>
                    </a:lnTo>
                    <a:lnTo>
                      <a:pt x="3115" y="19223"/>
                    </a:lnTo>
                    <a:lnTo>
                      <a:pt x="2799" y="19199"/>
                    </a:lnTo>
                    <a:lnTo>
                      <a:pt x="2677" y="19199"/>
                    </a:lnTo>
                    <a:lnTo>
                      <a:pt x="2580" y="19223"/>
                    </a:lnTo>
                    <a:lnTo>
                      <a:pt x="2483" y="19247"/>
                    </a:lnTo>
                    <a:lnTo>
                      <a:pt x="2410" y="19320"/>
                    </a:lnTo>
                    <a:lnTo>
                      <a:pt x="2410" y="19369"/>
                    </a:lnTo>
                    <a:lnTo>
                      <a:pt x="2410" y="19393"/>
                    </a:lnTo>
                    <a:lnTo>
                      <a:pt x="2483" y="19466"/>
                    </a:lnTo>
                    <a:lnTo>
                      <a:pt x="2580" y="19515"/>
                    </a:lnTo>
                    <a:lnTo>
                      <a:pt x="2702" y="19564"/>
                    </a:lnTo>
                    <a:lnTo>
                      <a:pt x="2799" y="19564"/>
                    </a:lnTo>
                    <a:lnTo>
                      <a:pt x="3042" y="19612"/>
                    </a:lnTo>
                    <a:lnTo>
                      <a:pt x="3018" y="19807"/>
                    </a:lnTo>
                    <a:lnTo>
                      <a:pt x="2896" y="19807"/>
                    </a:lnTo>
                    <a:lnTo>
                      <a:pt x="2556" y="19856"/>
                    </a:lnTo>
                    <a:lnTo>
                      <a:pt x="2483" y="19880"/>
                    </a:lnTo>
                    <a:lnTo>
                      <a:pt x="2434" y="19904"/>
                    </a:lnTo>
                    <a:lnTo>
                      <a:pt x="2337" y="20001"/>
                    </a:lnTo>
                    <a:lnTo>
                      <a:pt x="2312" y="20026"/>
                    </a:lnTo>
                    <a:lnTo>
                      <a:pt x="2337" y="20074"/>
                    </a:lnTo>
                    <a:lnTo>
                      <a:pt x="2434" y="20123"/>
                    </a:lnTo>
                    <a:lnTo>
                      <a:pt x="2531" y="20147"/>
                    </a:lnTo>
                    <a:lnTo>
                      <a:pt x="2726" y="20172"/>
                    </a:lnTo>
                    <a:lnTo>
                      <a:pt x="2507" y="20269"/>
                    </a:lnTo>
                    <a:lnTo>
                      <a:pt x="2288" y="20366"/>
                    </a:lnTo>
                    <a:lnTo>
                      <a:pt x="1801" y="20512"/>
                    </a:lnTo>
                    <a:lnTo>
                      <a:pt x="1655" y="20537"/>
                    </a:lnTo>
                    <a:lnTo>
                      <a:pt x="1485" y="20561"/>
                    </a:lnTo>
                    <a:lnTo>
                      <a:pt x="1315" y="20537"/>
                    </a:lnTo>
                    <a:lnTo>
                      <a:pt x="1145" y="20488"/>
                    </a:lnTo>
                    <a:lnTo>
                      <a:pt x="1120" y="20464"/>
                    </a:lnTo>
                    <a:lnTo>
                      <a:pt x="1096" y="20415"/>
                    </a:lnTo>
                    <a:lnTo>
                      <a:pt x="1096" y="20391"/>
                    </a:lnTo>
                    <a:lnTo>
                      <a:pt x="1096" y="20342"/>
                    </a:lnTo>
                    <a:lnTo>
                      <a:pt x="1145" y="20245"/>
                    </a:lnTo>
                    <a:lnTo>
                      <a:pt x="1242" y="20123"/>
                    </a:lnTo>
                    <a:lnTo>
                      <a:pt x="1485" y="19929"/>
                    </a:lnTo>
                    <a:lnTo>
                      <a:pt x="1631" y="19831"/>
                    </a:lnTo>
                    <a:lnTo>
                      <a:pt x="1680" y="19807"/>
                    </a:lnTo>
                    <a:lnTo>
                      <a:pt x="1704" y="19758"/>
                    </a:lnTo>
                    <a:lnTo>
                      <a:pt x="1704" y="19710"/>
                    </a:lnTo>
                    <a:lnTo>
                      <a:pt x="1704" y="19661"/>
                    </a:lnTo>
                    <a:lnTo>
                      <a:pt x="1728" y="19588"/>
                    </a:lnTo>
                    <a:lnTo>
                      <a:pt x="1826" y="18785"/>
                    </a:lnTo>
                    <a:lnTo>
                      <a:pt x="1923" y="18006"/>
                    </a:lnTo>
                    <a:lnTo>
                      <a:pt x="2045" y="16425"/>
                    </a:lnTo>
                    <a:lnTo>
                      <a:pt x="2142" y="14843"/>
                    </a:lnTo>
                    <a:lnTo>
                      <a:pt x="2264" y="13237"/>
                    </a:lnTo>
                    <a:lnTo>
                      <a:pt x="2410" y="11631"/>
                    </a:lnTo>
                    <a:lnTo>
                      <a:pt x="2531" y="10025"/>
                    </a:lnTo>
                    <a:lnTo>
                      <a:pt x="2556" y="9368"/>
                    </a:lnTo>
                    <a:lnTo>
                      <a:pt x="2580" y="8663"/>
                    </a:lnTo>
                    <a:lnTo>
                      <a:pt x="2580" y="8322"/>
                    </a:lnTo>
                    <a:lnTo>
                      <a:pt x="2580" y="7981"/>
                    </a:lnTo>
                    <a:lnTo>
                      <a:pt x="2531" y="7641"/>
                    </a:lnTo>
                    <a:lnTo>
                      <a:pt x="2483" y="7324"/>
                    </a:lnTo>
                    <a:lnTo>
                      <a:pt x="2483" y="7251"/>
                    </a:lnTo>
                    <a:lnTo>
                      <a:pt x="2458" y="7178"/>
                    </a:lnTo>
                    <a:lnTo>
                      <a:pt x="2434" y="7130"/>
                    </a:lnTo>
                    <a:lnTo>
                      <a:pt x="2410" y="7105"/>
                    </a:lnTo>
                    <a:lnTo>
                      <a:pt x="2337" y="7057"/>
                    </a:lnTo>
                    <a:lnTo>
                      <a:pt x="2239" y="7057"/>
                    </a:lnTo>
                    <a:lnTo>
                      <a:pt x="2166" y="7105"/>
                    </a:lnTo>
                    <a:lnTo>
                      <a:pt x="2020" y="7130"/>
                    </a:lnTo>
                    <a:lnTo>
                      <a:pt x="1899" y="7154"/>
                    </a:lnTo>
                    <a:lnTo>
                      <a:pt x="1826" y="7227"/>
                    </a:lnTo>
                    <a:lnTo>
                      <a:pt x="1801" y="7300"/>
                    </a:lnTo>
                    <a:lnTo>
                      <a:pt x="1801" y="7349"/>
                    </a:lnTo>
                    <a:lnTo>
                      <a:pt x="1801" y="7397"/>
                    </a:lnTo>
                    <a:lnTo>
                      <a:pt x="1874" y="7446"/>
                    </a:lnTo>
                    <a:lnTo>
                      <a:pt x="1923" y="7470"/>
                    </a:lnTo>
                    <a:lnTo>
                      <a:pt x="1899" y="7519"/>
                    </a:lnTo>
                    <a:lnTo>
                      <a:pt x="1704" y="7519"/>
                    </a:lnTo>
                    <a:lnTo>
                      <a:pt x="1631" y="7543"/>
                    </a:lnTo>
                    <a:lnTo>
                      <a:pt x="1558" y="7592"/>
                    </a:lnTo>
                    <a:lnTo>
                      <a:pt x="1534" y="7665"/>
                    </a:lnTo>
                    <a:lnTo>
                      <a:pt x="1534" y="7714"/>
                    </a:lnTo>
                    <a:lnTo>
                      <a:pt x="1558" y="7738"/>
                    </a:lnTo>
                    <a:lnTo>
                      <a:pt x="1631" y="7811"/>
                    </a:lnTo>
                    <a:lnTo>
                      <a:pt x="1753" y="7860"/>
                    </a:lnTo>
                    <a:lnTo>
                      <a:pt x="1728" y="7957"/>
                    </a:lnTo>
                    <a:lnTo>
                      <a:pt x="1582" y="7957"/>
                    </a:lnTo>
                    <a:lnTo>
                      <a:pt x="1461" y="8006"/>
                    </a:lnTo>
                    <a:lnTo>
                      <a:pt x="1412" y="8054"/>
                    </a:lnTo>
                    <a:lnTo>
                      <a:pt x="1388" y="8127"/>
                    </a:lnTo>
                    <a:lnTo>
                      <a:pt x="1412" y="8200"/>
                    </a:lnTo>
                    <a:lnTo>
                      <a:pt x="1461" y="8249"/>
                    </a:lnTo>
                    <a:lnTo>
                      <a:pt x="1534" y="8273"/>
                    </a:lnTo>
                    <a:lnTo>
                      <a:pt x="1631" y="8298"/>
                    </a:lnTo>
                    <a:lnTo>
                      <a:pt x="1582" y="8468"/>
                    </a:lnTo>
                    <a:lnTo>
                      <a:pt x="1437" y="8468"/>
                    </a:lnTo>
                    <a:lnTo>
                      <a:pt x="1364" y="8517"/>
                    </a:lnTo>
                    <a:lnTo>
                      <a:pt x="1291" y="8541"/>
                    </a:lnTo>
                    <a:lnTo>
                      <a:pt x="1291" y="8590"/>
                    </a:lnTo>
                    <a:lnTo>
                      <a:pt x="1291" y="8638"/>
                    </a:lnTo>
                    <a:lnTo>
                      <a:pt x="1339" y="8687"/>
                    </a:lnTo>
                    <a:lnTo>
                      <a:pt x="1388" y="8736"/>
                    </a:lnTo>
                    <a:lnTo>
                      <a:pt x="1509" y="8760"/>
                    </a:lnTo>
                    <a:lnTo>
                      <a:pt x="1485" y="8833"/>
                    </a:lnTo>
                    <a:lnTo>
                      <a:pt x="1461" y="8930"/>
                    </a:lnTo>
                    <a:lnTo>
                      <a:pt x="1315" y="8955"/>
                    </a:lnTo>
                    <a:lnTo>
                      <a:pt x="1242" y="8979"/>
                    </a:lnTo>
                    <a:lnTo>
                      <a:pt x="1193" y="9028"/>
                    </a:lnTo>
                    <a:lnTo>
                      <a:pt x="1169" y="9076"/>
                    </a:lnTo>
                    <a:lnTo>
                      <a:pt x="1169" y="9149"/>
                    </a:lnTo>
                    <a:lnTo>
                      <a:pt x="1218" y="9198"/>
                    </a:lnTo>
                    <a:lnTo>
                      <a:pt x="1242" y="9222"/>
                    </a:lnTo>
                    <a:lnTo>
                      <a:pt x="1364" y="9271"/>
                    </a:lnTo>
                    <a:lnTo>
                      <a:pt x="1364" y="9295"/>
                    </a:lnTo>
                    <a:lnTo>
                      <a:pt x="1315" y="9320"/>
                    </a:lnTo>
                    <a:lnTo>
                      <a:pt x="1169" y="9344"/>
                    </a:lnTo>
                    <a:lnTo>
                      <a:pt x="1096" y="9393"/>
                    </a:lnTo>
                    <a:lnTo>
                      <a:pt x="1047" y="9441"/>
                    </a:lnTo>
                    <a:lnTo>
                      <a:pt x="1023" y="9539"/>
                    </a:lnTo>
                    <a:lnTo>
                      <a:pt x="1047" y="9563"/>
                    </a:lnTo>
                    <a:lnTo>
                      <a:pt x="1072" y="9612"/>
                    </a:lnTo>
                    <a:lnTo>
                      <a:pt x="1120" y="9636"/>
                    </a:lnTo>
                    <a:lnTo>
                      <a:pt x="1169" y="9660"/>
                    </a:lnTo>
                    <a:lnTo>
                      <a:pt x="1291" y="9660"/>
                    </a:lnTo>
                    <a:lnTo>
                      <a:pt x="1266" y="9733"/>
                    </a:lnTo>
                    <a:lnTo>
                      <a:pt x="1145" y="9733"/>
                    </a:lnTo>
                    <a:lnTo>
                      <a:pt x="1072" y="9758"/>
                    </a:lnTo>
                    <a:lnTo>
                      <a:pt x="1023" y="9806"/>
                    </a:lnTo>
                    <a:lnTo>
                      <a:pt x="999" y="9879"/>
                    </a:lnTo>
                    <a:lnTo>
                      <a:pt x="1023" y="9952"/>
                    </a:lnTo>
                    <a:lnTo>
                      <a:pt x="1120" y="10001"/>
                    </a:lnTo>
                    <a:lnTo>
                      <a:pt x="1218" y="10025"/>
                    </a:lnTo>
                    <a:lnTo>
                      <a:pt x="1169" y="10269"/>
                    </a:lnTo>
                    <a:lnTo>
                      <a:pt x="1096" y="10244"/>
                    </a:lnTo>
                    <a:lnTo>
                      <a:pt x="1023" y="10269"/>
                    </a:lnTo>
                    <a:lnTo>
                      <a:pt x="974" y="10293"/>
                    </a:lnTo>
                    <a:lnTo>
                      <a:pt x="926" y="10342"/>
                    </a:lnTo>
                    <a:lnTo>
                      <a:pt x="926" y="10390"/>
                    </a:lnTo>
                    <a:lnTo>
                      <a:pt x="926" y="10439"/>
                    </a:lnTo>
                    <a:lnTo>
                      <a:pt x="950" y="10488"/>
                    </a:lnTo>
                    <a:lnTo>
                      <a:pt x="999" y="10536"/>
                    </a:lnTo>
                    <a:lnTo>
                      <a:pt x="1096" y="10609"/>
                    </a:lnTo>
                    <a:lnTo>
                      <a:pt x="1072" y="10634"/>
                    </a:lnTo>
                    <a:lnTo>
                      <a:pt x="1047" y="10682"/>
                    </a:lnTo>
                    <a:lnTo>
                      <a:pt x="1047" y="10755"/>
                    </a:lnTo>
                    <a:lnTo>
                      <a:pt x="1047" y="10804"/>
                    </a:lnTo>
                    <a:lnTo>
                      <a:pt x="1145" y="11096"/>
                    </a:lnTo>
                    <a:lnTo>
                      <a:pt x="1169" y="11291"/>
                    </a:lnTo>
                    <a:lnTo>
                      <a:pt x="1193" y="11461"/>
                    </a:lnTo>
                    <a:lnTo>
                      <a:pt x="1193" y="11631"/>
                    </a:lnTo>
                    <a:lnTo>
                      <a:pt x="1120" y="11777"/>
                    </a:lnTo>
                    <a:lnTo>
                      <a:pt x="1096" y="11826"/>
                    </a:lnTo>
                    <a:lnTo>
                      <a:pt x="1023" y="11875"/>
                    </a:lnTo>
                    <a:lnTo>
                      <a:pt x="950" y="11923"/>
                    </a:lnTo>
                    <a:lnTo>
                      <a:pt x="780" y="11923"/>
                    </a:lnTo>
                    <a:lnTo>
                      <a:pt x="707" y="11875"/>
                    </a:lnTo>
                    <a:lnTo>
                      <a:pt x="658" y="11826"/>
                    </a:lnTo>
                    <a:lnTo>
                      <a:pt x="609" y="11753"/>
                    </a:lnTo>
                    <a:lnTo>
                      <a:pt x="512" y="11607"/>
                    </a:lnTo>
                    <a:lnTo>
                      <a:pt x="463" y="11437"/>
                    </a:lnTo>
                    <a:lnTo>
                      <a:pt x="463" y="11315"/>
                    </a:lnTo>
                    <a:lnTo>
                      <a:pt x="463" y="11193"/>
                    </a:lnTo>
                    <a:lnTo>
                      <a:pt x="512" y="10974"/>
                    </a:lnTo>
                    <a:lnTo>
                      <a:pt x="585" y="10974"/>
                    </a:lnTo>
                    <a:lnTo>
                      <a:pt x="634" y="10950"/>
                    </a:lnTo>
                    <a:lnTo>
                      <a:pt x="658" y="10901"/>
                    </a:lnTo>
                    <a:lnTo>
                      <a:pt x="658" y="10853"/>
                    </a:lnTo>
                    <a:lnTo>
                      <a:pt x="609" y="10658"/>
                    </a:lnTo>
                    <a:lnTo>
                      <a:pt x="585" y="10463"/>
                    </a:lnTo>
                    <a:lnTo>
                      <a:pt x="561" y="10074"/>
                    </a:lnTo>
                    <a:lnTo>
                      <a:pt x="585" y="9660"/>
                    </a:lnTo>
                    <a:lnTo>
                      <a:pt x="634" y="9271"/>
                    </a:lnTo>
                    <a:lnTo>
                      <a:pt x="731" y="8882"/>
                    </a:lnTo>
                    <a:lnTo>
                      <a:pt x="828" y="8492"/>
                    </a:lnTo>
                    <a:lnTo>
                      <a:pt x="1072" y="7714"/>
                    </a:lnTo>
                    <a:lnTo>
                      <a:pt x="1218" y="7227"/>
                    </a:lnTo>
                    <a:lnTo>
                      <a:pt x="1412" y="6740"/>
                    </a:lnTo>
                    <a:lnTo>
                      <a:pt x="1631" y="6302"/>
                    </a:lnTo>
                    <a:lnTo>
                      <a:pt x="1753" y="6108"/>
                    </a:lnTo>
                    <a:lnTo>
                      <a:pt x="1899" y="5913"/>
                    </a:lnTo>
                    <a:lnTo>
                      <a:pt x="2045" y="5743"/>
                    </a:lnTo>
                    <a:lnTo>
                      <a:pt x="2215" y="5572"/>
                    </a:lnTo>
                    <a:lnTo>
                      <a:pt x="2385" y="5402"/>
                    </a:lnTo>
                    <a:lnTo>
                      <a:pt x="2580" y="5280"/>
                    </a:lnTo>
                    <a:lnTo>
                      <a:pt x="2799" y="5159"/>
                    </a:lnTo>
                    <a:lnTo>
                      <a:pt x="3042" y="5061"/>
                    </a:lnTo>
                    <a:lnTo>
                      <a:pt x="3286" y="4964"/>
                    </a:lnTo>
                    <a:lnTo>
                      <a:pt x="3553" y="4891"/>
                    </a:lnTo>
                    <a:lnTo>
                      <a:pt x="3845" y="4842"/>
                    </a:lnTo>
                    <a:lnTo>
                      <a:pt x="4113" y="4818"/>
                    </a:lnTo>
                    <a:lnTo>
                      <a:pt x="4162" y="4842"/>
                    </a:lnTo>
                    <a:lnTo>
                      <a:pt x="4259" y="4818"/>
                    </a:lnTo>
                    <a:close/>
                    <a:moveTo>
                      <a:pt x="4259" y="0"/>
                    </a:moveTo>
                    <a:lnTo>
                      <a:pt x="4016" y="25"/>
                    </a:lnTo>
                    <a:lnTo>
                      <a:pt x="3797" y="98"/>
                    </a:lnTo>
                    <a:lnTo>
                      <a:pt x="3675" y="98"/>
                    </a:lnTo>
                    <a:lnTo>
                      <a:pt x="3578" y="146"/>
                    </a:lnTo>
                    <a:lnTo>
                      <a:pt x="3334" y="244"/>
                    </a:lnTo>
                    <a:lnTo>
                      <a:pt x="3140" y="390"/>
                    </a:lnTo>
                    <a:lnTo>
                      <a:pt x="2945" y="536"/>
                    </a:lnTo>
                    <a:lnTo>
                      <a:pt x="2799" y="682"/>
                    </a:lnTo>
                    <a:lnTo>
                      <a:pt x="2677" y="852"/>
                    </a:lnTo>
                    <a:lnTo>
                      <a:pt x="2556" y="1047"/>
                    </a:lnTo>
                    <a:lnTo>
                      <a:pt x="2458" y="1241"/>
                    </a:lnTo>
                    <a:lnTo>
                      <a:pt x="2385" y="1436"/>
                    </a:lnTo>
                    <a:lnTo>
                      <a:pt x="2337" y="1655"/>
                    </a:lnTo>
                    <a:lnTo>
                      <a:pt x="2288" y="1850"/>
                    </a:lnTo>
                    <a:lnTo>
                      <a:pt x="2264" y="2069"/>
                    </a:lnTo>
                    <a:lnTo>
                      <a:pt x="2264" y="2263"/>
                    </a:lnTo>
                    <a:lnTo>
                      <a:pt x="2288" y="2434"/>
                    </a:lnTo>
                    <a:lnTo>
                      <a:pt x="2312" y="2628"/>
                    </a:lnTo>
                    <a:lnTo>
                      <a:pt x="2361" y="2823"/>
                    </a:lnTo>
                    <a:lnTo>
                      <a:pt x="2434" y="2993"/>
                    </a:lnTo>
                    <a:lnTo>
                      <a:pt x="2507" y="3164"/>
                    </a:lnTo>
                    <a:lnTo>
                      <a:pt x="2604" y="3310"/>
                    </a:lnTo>
                    <a:lnTo>
                      <a:pt x="2702" y="3480"/>
                    </a:lnTo>
                    <a:lnTo>
                      <a:pt x="2823" y="3626"/>
                    </a:lnTo>
                    <a:lnTo>
                      <a:pt x="2945" y="3748"/>
                    </a:lnTo>
                    <a:lnTo>
                      <a:pt x="3067" y="3869"/>
                    </a:lnTo>
                    <a:lnTo>
                      <a:pt x="3213" y="3991"/>
                    </a:lnTo>
                    <a:lnTo>
                      <a:pt x="3383" y="4088"/>
                    </a:lnTo>
                    <a:lnTo>
                      <a:pt x="3553" y="4161"/>
                    </a:lnTo>
                    <a:lnTo>
                      <a:pt x="3724" y="4210"/>
                    </a:lnTo>
                    <a:lnTo>
                      <a:pt x="3894" y="4258"/>
                    </a:lnTo>
                    <a:lnTo>
                      <a:pt x="3894" y="4404"/>
                    </a:lnTo>
                    <a:lnTo>
                      <a:pt x="3553" y="4429"/>
                    </a:lnTo>
                    <a:lnTo>
                      <a:pt x="3261" y="4502"/>
                    </a:lnTo>
                    <a:lnTo>
                      <a:pt x="2969" y="4575"/>
                    </a:lnTo>
                    <a:lnTo>
                      <a:pt x="2702" y="4696"/>
                    </a:lnTo>
                    <a:lnTo>
                      <a:pt x="2458" y="4818"/>
                    </a:lnTo>
                    <a:lnTo>
                      <a:pt x="2239" y="4964"/>
                    </a:lnTo>
                    <a:lnTo>
                      <a:pt x="2020" y="5110"/>
                    </a:lnTo>
                    <a:lnTo>
                      <a:pt x="1826" y="5305"/>
                    </a:lnTo>
                    <a:lnTo>
                      <a:pt x="1655" y="5499"/>
                    </a:lnTo>
                    <a:lnTo>
                      <a:pt x="1485" y="5694"/>
                    </a:lnTo>
                    <a:lnTo>
                      <a:pt x="1339" y="5937"/>
                    </a:lnTo>
                    <a:lnTo>
                      <a:pt x="1193" y="6156"/>
                    </a:lnTo>
                    <a:lnTo>
                      <a:pt x="1072" y="6400"/>
                    </a:lnTo>
                    <a:lnTo>
                      <a:pt x="853" y="6935"/>
                    </a:lnTo>
                    <a:lnTo>
                      <a:pt x="658" y="7470"/>
                    </a:lnTo>
                    <a:lnTo>
                      <a:pt x="366" y="8492"/>
                    </a:lnTo>
                    <a:lnTo>
                      <a:pt x="244" y="9003"/>
                    </a:lnTo>
                    <a:lnTo>
                      <a:pt x="147" y="9514"/>
                    </a:lnTo>
                    <a:lnTo>
                      <a:pt x="123" y="9782"/>
                    </a:lnTo>
                    <a:lnTo>
                      <a:pt x="123" y="10098"/>
                    </a:lnTo>
                    <a:lnTo>
                      <a:pt x="147" y="10415"/>
                    </a:lnTo>
                    <a:lnTo>
                      <a:pt x="171" y="10561"/>
                    </a:lnTo>
                    <a:lnTo>
                      <a:pt x="220" y="10682"/>
                    </a:lnTo>
                    <a:lnTo>
                      <a:pt x="147" y="10755"/>
                    </a:lnTo>
                    <a:lnTo>
                      <a:pt x="74" y="10853"/>
                    </a:lnTo>
                    <a:lnTo>
                      <a:pt x="25" y="10974"/>
                    </a:lnTo>
                    <a:lnTo>
                      <a:pt x="1" y="11096"/>
                    </a:lnTo>
                    <a:lnTo>
                      <a:pt x="1" y="11339"/>
                    </a:lnTo>
                    <a:lnTo>
                      <a:pt x="25" y="11558"/>
                    </a:lnTo>
                    <a:lnTo>
                      <a:pt x="74" y="11704"/>
                    </a:lnTo>
                    <a:lnTo>
                      <a:pt x="123" y="11826"/>
                    </a:lnTo>
                    <a:lnTo>
                      <a:pt x="196" y="11972"/>
                    </a:lnTo>
                    <a:lnTo>
                      <a:pt x="269" y="12093"/>
                    </a:lnTo>
                    <a:lnTo>
                      <a:pt x="366" y="12191"/>
                    </a:lnTo>
                    <a:lnTo>
                      <a:pt x="488" y="12264"/>
                    </a:lnTo>
                    <a:lnTo>
                      <a:pt x="609" y="12337"/>
                    </a:lnTo>
                    <a:lnTo>
                      <a:pt x="755" y="12361"/>
                    </a:lnTo>
                    <a:lnTo>
                      <a:pt x="926" y="12385"/>
                    </a:lnTo>
                    <a:lnTo>
                      <a:pt x="1072" y="12361"/>
                    </a:lnTo>
                    <a:lnTo>
                      <a:pt x="1193" y="12312"/>
                    </a:lnTo>
                    <a:lnTo>
                      <a:pt x="1291" y="12264"/>
                    </a:lnTo>
                    <a:lnTo>
                      <a:pt x="1388" y="12166"/>
                    </a:lnTo>
                    <a:lnTo>
                      <a:pt x="1461" y="12069"/>
                    </a:lnTo>
                    <a:lnTo>
                      <a:pt x="1509" y="11947"/>
                    </a:lnTo>
                    <a:lnTo>
                      <a:pt x="1534" y="11802"/>
                    </a:lnTo>
                    <a:lnTo>
                      <a:pt x="1582" y="11510"/>
                    </a:lnTo>
                    <a:lnTo>
                      <a:pt x="1582" y="11218"/>
                    </a:lnTo>
                    <a:lnTo>
                      <a:pt x="1534" y="10950"/>
                    </a:lnTo>
                    <a:lnTo>
                      <a:pt x="1461" y="10707"/>
                    </a:lnTo>
                    <a:lnTo>
                      <a:pt x="1437" y="10658"/>
                    </a:lnTo>
                    <a:lnTo>
                      <a:pt x="1485" y="10536"/>
                    </a:lnTo>
                    <a:lnTo>
                      <a:pt x="1509" y="10488"/>
                    </a:lnTo>
                    <a:lnTo>
                      <a:pt x="1534" y="10269"/>
                    </a:lnTo>
                    <a:lnTo>
                      <a:pt x="1582" y="10025"/>
                    </a:lnTo>
                    <a:lnTo>
                      <a:pt x="1704" y="9539"/>
                    </a:lnTo>
                    <a:lnTo>
                      <a:pt x="1850" y="9028"/>
                    </a:lnTo>
                    <a:lnTo>
                      <a:pt x="2142" y="8103"/>
                    </a:lnTo>
                    <a:lnTo>
                      <a:pt x="2118" y="9344"/>
                    </a:lnTo>
                    <a:lnTo>
                      <a:pt x="2045" y="10585"/>
                    </a:lnTo>
                    <a:lnTo>
                      <a:pt x="1947" y="11826"/>
                    </a:lnTo>
                    <a:lnTo>
                      <a:pt x="1826" y="13067"/>
                    </a:lnTo>
                    <a:lnTo>
                      <a:pt x="1680" y="14648"/>
                    </a:lnTo>
                    <a:lnTo>
                      <a:pt x="1558" y="16254"/>
                    </a:lnTo>
                    <a:lnTo>
                      <a:pt x="1412" y="17860"/>
                    </a:lnTo>
                    <a:lnTo>
                      <a:pt x="1339" y="18663"/>
                    </a:lnTo>
                    <a:lnTo>
                      <a:pt x="1218" y="19442"/>
                    </a:lnTo>
                    <a:lnTo>
                      <a:pt x="1242" y="19564"/>
                    </a:lnTo>
                    <a:lnTo>
                      <a:pt x="1120" y="19612"/>
                    </a:lnTo>
                    <a:lnTo>
                      <a:pt x="1023" y="19661"/>
                    </a:lnTo>
                    <a:lnTo>
                      <a:pt x="950" y="19734"/>
                    </a:lnTo>
                    <a:lnTo>
                      <a:pt x="853" y="19831"/>
                    </a:lnTo>
                    <a:lnTo>
                      <a:pt x="731" y="20026"/>
                    </a:lnTo>
                    <a:lnTo>
                      <a:pt x="634" y="20245"/>
                    </a:lnTo>
                    <a:lnTo>
                      <a:pt x="634" y="20342"/>
                    </a:lnTo>
                    <a:lnTo>
                      <a:pt x="609" y="20464"/>
                    </a:lnTo>
                    <a:lnTo>
                      <a:pt x="634" y="20561"/>
                    </a:lnTo>
                    <a:lnTo>
                      <a:pt x="658" y="20683"/>
                    </a:lnTo>
                    <a:lnTo>
                      <a:pt x="731" y="20780"/>
                    </a:lnTo>
                    <a:lnTo>
                      <a:pt x="804" y="20853"/>
                    </a:lnTo>
                    <a:lnTo>
                      <a:pt x="901" y="20926"/>
                    </a:lnTo>
                    <a:lnTo>
                      <a:pt x="1023" y="20999"/>
                    </a:lnTo>
                    <a:lnTo>
                      <a:pt x="1145" y="21023"/>
                    </a:lnTo>
                    <a:lnTo>
                      <a:pt x="1266" y="21048"/>
                    </a:lnTo>
                    <a:lnTo>
                      <a:pt x="1558" y="21072"/>
                    </a:lnTo>
                    <a:lnTo>
                      <a:pt x="1874" y="21048"/>
                    </a:lnTo>
                    <a:lnTo>
                      <a:pt x="2191" y="20975"/>
                    </a:lnTo>
                    <a:lnTo>
                      <a:pt x="2483" y="20877"/>
                    </a:lnTo>
                    <a:lnTo>
                      <a:pt x="2775" y="20731"/>
                    </a:lnTo>
                    <a:lnTo>
                      <a:pt x="3042" y="20610"/>
                    </a:lnTo>
                    <a:lnTo>
                      <a:pt x="3261" y="20439"/>
                    </a:lnTo>
                    <a:lnTo>
                      <a:pt x="3334" y="20366"/>
                    </a:lnTo>
                    <a:lnTo>
                      <a:pt x="3359" y="20293"/>
                    </a:lnTo>
                    <a:lnTo>
                      <a:pt x="3383" y="20269"/>
                    </a:lnTo>
                    <a:lnTo>
                      <a:pt x="3456" y="20172"/>
                    </a:lnTo>
                    <a:lnTo>
                      <a:pt x="3480" y="20050"/>
                    </a:lnTo>
                    <a:lnTo>
                      <a:pt x="3529" y="19807"/>
                    </a:lnTo>
                    <a:lnTo>
                      <a:pt x="3699" y="18542"/>
                    </a:lnTo>
                    <a:lnTo>
                      <a:pt x="3870" y="16984"/>
                    </a:lnTo>
                    <a:lnTo>
                      <a:pt x="4040" y="15427"/>
                    </a:lnTo>
                    <a:lnTo>
                      <a:pt x="4064" y="15184"/>
                    </a:lnTo>
                    <a:lnTo>
                      <a:pt x="4089" y="15111"/>
                    </a:lnTo>
                    <a:lnTo>
                      <a:pt x="4089" y="15062"/>
                    </a:lnTo>
                    <a:lnTo>
                      <a:pt x="4186" y="14089"/>
                    </a:lnTo>
                    <a:lnTo>
                      <a:pt x="4186" y="14040"/>
                    </a:lnTo>
                    <a:lnTo>
                      <a:pt x="4186" y="13991"/>
                    </a:lnTo>
                    <a:lnTo>
                      <a:pt x="4186" y="13967"/>
                    </a:lnTo>
                    <a:lnTo>
                      <a:pt x="4210" y="13870"/>
                    </a:lnTo>
                    <a:lnTo>
                      <a:pt x="4308" y="14186"/>
                    </a:lnTo>
                    <a:lnTo>
                      <a:pt x="4454" y="14892"/>
                    </a:lnTo>
                    <a:lnTo>
                      <a:pt x="4575" y="15597"/>
                    </a:lnTo>
                    <a:lnTo>
                      <a:pt x="4673" y="16327"/>
                    </a:lnTo>
                    <a:lnTo>
                      <a:pt x="4721" y="17057"/>
                    </a:lnTo>
                    <a:lnTo>
                      <a:pt x="4843" y="18493"/>
                    </a:lnTo>
                    <a:lnTo>
                      <a:pt x="4916" y="19223"/>
                    </a:lnTo>
                    <a:lnTo>
                      <a:pt x="5013" y="19953"/>
                    </a:lnTo>
                    <a:lnTo>
                      <a:pt x="5038" y="20147"/>
                    </a:lnTo>
                    <a:lnTo>
                      <a:pt x="5111" y="20342"/>
                    </a:lnTo>
                    <a:lnTo>
                      <a:pt x="5208" y="20537"/>
                    </a:lnTo>
                    <a:lnTo>
                      <a:pt x="5354" y="20683"/>
                    </a:lnTo>
                    <a:lnTo>
                      <a:pt x="5500" y="20780"/>
                    </a:lnTo>
                    <a:lnTo>
                      <a:pt x="5670" y="20853"/>
                    </a:lnTo>
                    <a:lnTo>
                      <a:pt x="5865" y="20877"/>
                    </a:lnTo>
                    <a:lnTo>
                      <a:pt x="6084" y="20853"/>
                    </a:lnTo>
                    <a:lnTo>
                      <a:pt x="6303" y="20877"/>
                    </a:lnTo>
                    <a:lnTo>
                      <a:pt x="6522" y="20902"/>
                    </a:lnTo>
                    <a:lnTo>
                      <a:pt x="6741" y="20877"/>
                    </a:lnTo>
                    <a:lnTo>
                      <a:pt x="6936" y="20853"/>
                    </a:lnTo>
                    <a:lnTo>
                      <a:pt x="7155" y="20780"/>
                    </a:lnTo>
                    <a:lnTo>
                      <a:pt x="7325" y="20683"/>
                    </a:lnTo>
                    <a:lnTo>
                      <a:pt x="7495" y="20561"/>
                    </a:lnTo>
                    <a:lnTo>
                      <a:pt x="7666" y="20391"/>
                    </a:lnTo>
                    <a:lnTo>
                      <a:pt x="7714" y="20293"/>
                    </a:lnTo>
                    <a:lnTo>
                      <a:pt x="7739" y="20220"/>
                    </a:lnTo>
                    <a:lnTo>
                      <a:pt x="7739" y="20123"/>
                    </a:lnTo>
                    <a:lnTo>
                      <a:pt x="7739" y="20026"/>
                    </a:lnTo>
                    <a:lnTo>
                      <a:pt x="7739" y="19929"/>
                    </a:lnTo>
                    <a:lnTo>
                      <a:pt x="7690" y="19831"/>
                    </a:lnTo>
                    <a:lnTo>
                      <a:pt x="7666" y="19758"/>
                    </a:lnTo>
                    <a:lnTo>
                      <a:pt x="7593" y="19685"/>
                    </a:lnTo>
                    <a:lnTo>
                      <a:pt x="7495" y="19612"/>
                    </a:lnTo>
                    <a:lnTo>
                      <a:pt x="7374" y="19539"/>
                    </a:lnTo>
                    <a:lnTo>
                      <a:pt x="7130" y="19442"/>
                    </a:lnTo>
                    <a:lnTo>
                      <a:pt x="7130" y="19418"/>
                    </a:lnTo>
                    <a:lnTo>
                      <a:pt x="7057" y="19126"/>
                    </a:lnTo>
                    <a:lnTo>
                      <a:pt x="7009" y="18809"/>
                    </a:lnTo>
                    <a:lnTo>
                      <a:pt x="6984" y="18152"/>
                    </a:lnTo>
                    <a:lnTo>
                      <a:pt x="6936" y="16546"/>
                    </a:lnTo>
                    <a:lnTo>
                      <a:pt x="6863" y="15476"/>
                    </a:lnTo>
                    <a:lnTo>
                      <a:pt x="6765" y="14405"/>
                    </a:lnTo>
                    <a:lnTo>
                      <a:pt x="6668" y="13334"/>
                    </a:lnTo>
                    <a:lnTo>
                      <a:pt x="6595" y="12288"/>
                    </a:lnTo>
                    <a:lnTo>
                      <a:pt x="6571" y="10804"/>
                    </a:lnTo>
                    <a:lnTo>
                      <a:pt x="6546" y="9344"/>
                    </a:lnTo>
                    <a:lnTo>
                      <a:pt x="6546" y="8395"/>
                    </a:lnTo>
                    <a:lnTo>
                      <a:pt x="6644" y="8663"/>
                    </a:lnTo>
                    <a:lnTo>
                      <a:pt x="6765" y="8930"/>
                    </a:lnTo>
                    <a:lnTo>
                      <a:pt x="6814" y="9174"/>
                    </a:lnTo>
                    <a:lnTo>
                      <a:pt x="6887" y="9417"/>
                    </a:lnTo>
                    <a:lnTo>
                      <a:pt x="6936" y="9904"/>
                    </a:lnTo>
                    <a:lnTo>
                      <a:pt x="6984" y="10415"/>
                    </a:lnTo>
                    <a:lnTo>
                      <a:pt x="7057" y="10901"/>
                    </a:lnTo>
                    <a:lnTo>
                      <a:pt x="6960" y="11120"/>
                    </a:lnTo>
                    <a:lnTo>
                      <a:pt x="6911" y="11339"/>
                    </a:lnTo>
                    <a:lnTo>
                      <a:pt x="6887" y="11583"/>
                    </a:lnTo>
                    <a:lnTo>
                      <a:pt x="6936" y="11802"/>
                    </a:lnTo>
                    <a:lnTo>
                      <a:pt x="6960" y="11923"/>
                    </a:lnTo>
                    <a:lnTo>
                      <a:pt x="7009" y="12020"/>
                    </a:lnTo>
                    <a:lnTo>
                      <a:pt x="7057" y="12093"/>
                    </a:lnTo>
                    <a:lnTo>
                      <a:pt x="7130" y="12166"/>
                    </a:lnTo>
                    <a:lnTo>
                      <a:pt x="7228" y="12239"/>
                    </a:lnTo>
                    <a:lnTo>
                      <a:pt x="7325" y="12288"/>
                    </a:lnTo>
                    <a:lnTo>
                      <a:pt x="7447" y="12312"/>
                    </a:lnTo>
                    <a:lnTo>
                      <a:pt x="7714" y="12312"/>
                    </a:lnTo>
                    <a:lnTo>
                      <a:pt x="7860" y="12264"/>
                    </a:lnTo>
                    <a:lnTo>
                      <a:pt x="7982" y="12215"/>
                    </a:lnTo>
                    <a:lnTo>
                      <a:pt x="8104" y="12142"/>
                    </a:lnTo>
                    <a:lnTo>
                      <a:pt x="8201" y="12045"/>
                    </a:lnTo>
                    <a:lnTo>
                      <a:pt x="8298" y="11947"/>
                    </a:lnTo>
                    <a:lnTo>
                      <a:pt x="8371" y="11826"/>
                    </a:lnTo>
                    <a:lnTo>
                      <a:pt x="8444" y="11704"/>
                    </a:lnTo>
                    <a:lnTo>
                      <a:pt x="8517" y="11510"/>
                    </a:lnTo>
                    <a:lnTo>
                      <a:pt x="8542" y="11291"/>
                    </a:lnTo>
                    <a:lnTo>
                      <a:pt x="8517" y="11193"/>
                    </a:lnTo>
                    <a:lnTo>
                      <a:pt x="8493" y="11096"/>
                    </a:lnTo>
                    <a:lnTo>
                      <a:pt x="8469" y="10999"/>
                    </a:lnTo>
                    <a:lnTo>
                      <a:pt x="8396" y="10926"/>
                    </a:lnTo>
                    <a:lnTo>
                      <a:pt x="8469" y="10269"/>
                    </a:lnTo>
                    <a:lnTo>
                      <a:pt x="8493" y="9587"/>
                    </a:lnTo>
                    <a:lnTo>
                      <a:pt x="8469" y="8906"/>
                    </a:lnTo>
                    <a:lnTo>
                      <a:pt x="8396" y="8249"/>
                    </a:lnTo>
                    <a:lnTo>
                      <a:pt x="8323" y="7908"/>
                    </a:lnTo>
                    <a:lnTo>
                      <a:pt x="8250" y="7568"/>
                    </a:lnTo>
                    <a:lnTo>
                      <a:pt x="8177" y="7251"/>
                    </a:lnTo>
                    <a:lnTo>
                      <a:pt x="8079" y="6935"/>
                    </a:lnTo>
                    <a:lnTo>
                      <a:pt x="7958" y="6619"/>
                    </a:lnTo>
                    <a:lnTo>
                      <a:pt x="7812" y="6327"/>
                    </a:lnTo>
                    <a:lnTo>
                      <a:pt x="7666" y="6035"/>
                    </a:lnTo>
                    <a:lnTo>
                      <a:pt x="7495" y="5743"/>
                    </a:lnTo>
                    <a:lnTo>
                      <a:pt x="7349" y="5548"/>
                    </a:lnTo>
                    <a:lnTo>
                      <a:pt x="7203" y="5378"/>
                    </a:lnTo>
                    <a:lnTo>
                      <a:pt x="7057" y="5232"/>
                    </a:lnTo>
                    <a:lnTo>
                      <a:pt x="6887" y="5086"/>
                    </a:lnTo>
                    <a:lnTo>
                      <a:pt x="6717" y="4940"/>
                    </a:lnTo>
                    <a:lnTo>
                      <a:pt x="6522" y="4842"/>
                    </a:lnTo>
                    <a:lnTo>
                      <a:pt x="6327" y="4745"/>
                    </a:lnTo>
                    <a:lnTo>
                      <a:pt x="6133" y="4648"/>
                    </a:lnTo>
                    <a:lnTo>
                      <a:pt x="5719" y="4502"/>
                    </a:lnTo>
                    <a:lnTo>
                      <a:pt x="5305" y="4429"/>
                    </a:lnTo>
                    <a:lnTo>
                      <a:pt x="4867" y="4380"/>
                    </a:lnTo>
                    <a:lnTo>
                      <a:pt x="4405" y="4356"/>
                    </a:lnTo>
                    <a:lnTo>
                      <a:pt x="4405" y="4307"/>
                    </a:lnTo>
                    <a:lnTo>
                      <a:pt x="4405" y="4283"/>
                    </a:lnTo>
                    <a:lnTo>
                      <a:pt x="4600" y="4258"/>
                    </a:lnTo>
                    <a:lnTo>
                      <a:pt x="4794" y="4185"/>
                    </a:lnTo>
                    <a:lnTo>
                      <a:pt x="4965" y="4112"/>
                    </a:lnTo>
                    <a:lnTo>
                      <a:pt x="5159" y="4015"/>
                    </a:lnTo>
                    <a:lnTo>
                      <a:pt x="5305" y="3893"/>
                    </a:lnTo>
                    <a:lnTo>
                      <a:pt x="5451" y="3772"/>
                    </a:lnTo>
                    <a:lnTo>
                      <a:pt x="5597" y="3626"/>
                    </a:lnTo>
                    <a:lnTo>
                      <a:pt x="5719" y="3456"/>
                    </a:lnTo>
                    <a:lnTo>
                      <a:pt x="5841" y="3310"/>
                    </a:lnTo>
                    <a:lnTo>
                      <a:pt x="5938" y="3115"/>
                    </a:lnTo>
                    <a:lnTo>
                      <a:pt x="6035" y="2945"/>
                    </a:lnTo>
                    <a:lnTo>
                      <a:pt x="6108" y="2750"/>
                    </a:lnTo>
                    <a:lnTo>
                      <a:pt x="6181" y="2555"/>
                    </a:lnTo>
                    <a:lnTo>
                      <a:pt x="6230" y="2361"/>
                    </a:lnTo>
                    <a:lnTo>
                      <a:pt x="6254" y="2166"/>
                    </a:lnTo>
                    <a:lnTo>
                      <a:pt x="6279" y="1971"/>
                    </a:lnTo>
                    <a:lnTo>
                      <a:pt x="6254" y="1752"/>
                    </a:lnTo>
                    <a:lnTo>
                      <a:pt x="6230" y="1533"/>
                    </a:lnTo>
                    <a:lnTo>
                      <a:pt x="6157" y="1314"/>
                    </a:lnTo>
                    <a:lnTo>
                      <a:pt x="6060" y="1095"/>
                    </a:lnTo>
                    <a:lnTo>
                      <a:pt x="5962" y="925"/>
                    </a:lnTo>
                    <a:lnTo>
                      <a:pt x="5816" y="730"/>
                    </a:lnTo>
                    <a:lnTo>
                      <a:pt x="5670" y="584"/>
                    </a:lnTo>
                    <a:lnTo>
                      <a:pt x="5500" y="438"/>
                    </a:lnTo>
                    <a:lnTo>
                      <a:pt x="5305" y="292"/>
                    </a:lnTo>
                    <a:lnTo>
                      <a:pt x="5111" y="195"/>
                    </a:lnTo>
                    <a:lnTo>
                      <a:pt x="4892" y="98"/>
                    </a:lnTo>
                    <a:lnTo>
                      <a:pt x="4697" y="49"/>
                    </a:lnTo>
                    <a:lnTo>
                      <a:pt x="4478" y="25"/>
                    </a:lnTo>
                    <a:lnTo>
                      <a:pt x="4259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55235" y="4722989"/>
                <a:ext cx="601781" cy="297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43657" y="2792275"/>
                <a:ext cx="75223" cy="20792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cxnSp>
            <p:nvCxnSpPr>
              <p:cNvPr id="34" name="Straight Connector 33"/>
              <p:cNvCxnSpPr>
                <a:stCxn id="33" idx="2"/>
              </p:cNvCxnSpPr>
              <p:nvPr/>
            </p:nvCxnSpPr>
            <p:spPr>
              <a:xfrm>
                <a:off x="881269" y="4871506"/>
                <a:ext cx="417485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18880" y="2792275"/>
                <a:ext cx="4137245" cy="207923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56125" y="4871506"/>
                <a:ext cx="2933683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056125" y="3683374"/>
                <a:ext cx="2933683" cy="11881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7989808" y="3683374"/>
                <a:ext cx="0" cy="11881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-447986" y="2499742"/>
                <a:ext cx="1203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A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9018" y="4659982"/>
                <a:ext cx="52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B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17400" y="4371950"/>
                <a:ext cx="902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chemeClr val="bg1"/>
                    </a:solidFill>
                    <a:latin typeface="Walter Turncoat" charset="0"/>
                    <a:ea typeface="Walter Turncoat" charset="0"/>
                  </a:rPr>
                  <a:t>Z</a:t>
                </a:r>
                <a:endParaRPr lang="hr-HR" sz="1200" dirty="0">
                  <a:solidFill>
                    <a:schemeClr val="bg1"/>
                  </a:solidFill>
                  <a:latin typeface="Walter Turncoat" charset="0"/>
                  <a:ea typeface="Walter Turncoat" charset="0"/>
                </a:endParaRPr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4980903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843657" y="2718016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843657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7914586" y="3609115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7914586" y="4797247"/>
                <a:ext cx="122983" cy="1214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05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64088" y="4587974"/>
              <a:ext cx="18002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3 </a:t>
              </a:r>
              <a:r>
                <a:rPr lang="hr-HR" sz="900" dirty="0" err="1">
                  <a:solidFill>
                    <a:schemeClr val="bg1"/>
                  </a:solidFill>
                </a:rPr>
                <a:t>3</a:t>
              </a:r>
              <a:r>
                <a:rPr lang="hr-HR" sz="900" dirty="0">
                  <a:solidFill>
                    <a:schemeClr val="bg1"/>
                  </a:solidFill>
                </a:rPr>
                <a:t> 0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9752" y="4587974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2 </a:t>
              </a:r>
              <a:r>
                <a:rPr lang="hr-HR" sz="900" dirty="0" err="1">
                  <a:solidFill>
                    <a:schemeClr val="bg1"/>
                  </a:solidFill>
                </a:rPr>
                <a:t>2</a:t>
              </a:r>
              <a:r>
                <a:rPr lang="hr-HR" sz="900" dirty="0">
                  <a:solidFill>
                    <a:schemeClr val="bg1"/>
                  </a:solidFill>
                </a:rPr>
                <a:t> 0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74073" y="3867894"/>
              <a:ext cx="430375" cy="740619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675" dirty="0">
                  <a:solidFill>
                    <a:schemeClr val="bg1"/>
                  </a:solidFill>
                  <a:latin typeface="Walter Turncoat" charset="0"/>
                  <a:ea typeface="Walter Turncoat" charset="0"/>
                </a:rPr>
                <a:t>148</a:t>
              </a:r>
              <a:endParaRPr lang="hr-HR" sz="675" dirty="0">
                <a:solidFill>
                  <a:schemeClr val="bg1"/>
                </a:solidFill>
                <a:latin typeface="Walter Turncoat" charset="0"/>
                <a:ea typeface="Walter Turncoat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4937" y="3507854"/>
              <a:ext cx="446704" cy="740619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hr-HR" sz="900" dirty="0">
                  <a:solidFill>
                    <a:schemeClr val="bg1"/>
                  </a:solidFill>
                </a:rPr>
                <a:t>222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Shape 378"/>
          <p:cNvGrpSpPr/>
          <p:nvPr/>
        </p:nvGrpSpPr>
        <p:grpSpPr>
          <a:xfrm rot="8921581" flipV="1">
            <a:off x="3100468" y="1892265"/>
            <a:ext cx="2669622" cy="315025"/>
            <a:chOff x="242825" y="1204225"/>
            <a:chExt cx="2136775" cy="318400"/>
          </a:xfrm>
        </p:grpSpPr>
        <p:sp>
          <p:nvSpPr>
            <p:cNvPr id="51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97252" y="127560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Zrcalo</a:t>
            </a:r>
            <a:endParaRPr lang="hr-HR" sz="13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34" y="3111811"/>
            <a:ext cx="6588732" cy="869849"/>
          </a:xfrm>
        </p:spPr>
        <p:txBody>
          <a:bodyPr/>
          <a:lstStyle/>
          <a:p>
            <a:r>
              <a:rPr lang="hr-HR" sz="4500" dirty="0"/>
              <a:t>Visina rasvjetnog stupa na igralištu</a:t>
            </a:r>
            <a:endParaRPr lang="hr-H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5606"/>
            <a:ext cx="49951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2.</a:t>
            </a:r>
            <a:endParaRPr lang="hr-HR" sz="40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pic>
        <p:nvPicPr>
          <p:cNvPr id="6" name="Picture 5" descr="12625798_1029032627135887_15597756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74" y="897564"/>
            <a:ext cx="1183069" cy="157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313"/>
          <p:cNvSpPr/>
          <p:nvPr/>
        </p:nvSpPr>
        <p:spPr>
          <a:xfrm rot="20956159">
            <a:off x="6045024" y="761379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313"/>
          <p:cNvSpPr/>
          <p:nvPr/>
        </p:nvSpPr>
        <p:spPr>
          <a:xfrm rot="16853782">
            <a:off x="4849045" y="769901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9" name="Shape 390"/>
          <p:cNvSpPr/>
          <p:nvPr/>
        </p:nvSpPr>
        <p:spPr>
          <a:xfrm>
            <a:off x="1862826" y="1005576"/>
            <a:ext cx="1242138" cy="118813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ves\Local Settings\Temporary Internet Files\Content.IE5\ODEG6VXJ\Angelo-Gemmi-street-lamp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58" y="2733768"/>
            <a:ext cx="648072" cy="15777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7"/>
            <a:ext cx="6867000" cy="578663"/>
          </a:xfrm>
        </p:spPr>
        <p:txBody>
          <a:bodyPr anchor="ctr"/>
          <a:lstStyle/>
          <a:p>
            <a:r>
              <a:rPr lang="hr-HR" dirty="0" smtClean="0"/>
              <a:t>Rezultati 2. zadatka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189418" y="4129486"/>
            <a:ext cx="479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C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1608" y="3238387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D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11" name="Shape 324"/>
          <p:cNvSpPr/>
          <p:nvPr/>
        </p:nvSpPr>
        <p:spPr>
          <a:xfrm>
            <a:off x="5766689" y="3294081"/>
            <a:ext cx="451336" cy="1002487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CA008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Oval 11"/>
          <p:cNvSpPr/>
          <p:nvPr/>
        </p:nvSpPr>
        <p:spPr>
          <a:xfrm>
            <a:off x="3566427" y="4185180"/>
            <a:ext cx="451336" cy="2227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0952" y="4296567"/>
            <a:ext cx="313114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9160" y="2737144"/>
            <a:ext cx="3102934" cy="15594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2094" y="4296567"/>
            <a:ext cx="22002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92094" y="3405468"/>
            <a:ext cx="2200262" cy="8910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92356" y="3405468"/>
            <a:ext cx="0" cy="8910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658" y="2625757"/>
            <a:ext cx="90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659" y="4129486"/>
            <a:ext cx="39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260" y="3906712"/>
            <a:ext cx="677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Z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735678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3" name="Flowchart: Connector 22"/>
          <p:cNvSpPr/>
          <p:nvPr/>
        </p:nvSpPr>
        <p:spPr>
          <a:xfrm>
            <a:off x="632743" y="2681449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4" name="Flowchart: Connector 23"/>
          <p:cNvSpPr/>
          <p:nvPr/>
        </p:nvSpPr>
        <p:spPr>
          <a:xfrm>
            <a:off x="632743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5" name="Flowchart: Connector 24"/>
          <p:cNvSpPr/>
          <p:nvPr/>
        </p:nvSpPr>
        <p:spPr>
          <a:xfrm>
            <a:off x="5935940" y="3349774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26" name="Flowchart: Connector 25"/>
          <p:cNvSpPr/>
          <p:nvPr/>
        </p:nvSpPr>
        <p:spPr>
          <a:xfrm>
            <a:off x="5935940" y="4240873"/>
            <a:ext cx="92237" cy="91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5" name="TextBox 4"/>
          <p:cNvSpPr txBox="1"/>
          <p:nvPr/>
        </p:nvSpPr>
        <p:spPr>
          <a:xfrm>
            <a:off x="4941168" y="4083919"/>
            <a:ext cx="13501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5 6</a:t>
            </a:r>
            <a:endParaRPr lang="hr-HR" sz="825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814" y="4083919"/>
            <a:ext cx="10261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25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1 4 </a:t>
            </a:r>
            <a:r>
              <a:rPr lang="hr-HR" sz="825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4</a:t>
            </a:r>
            <a:endParaRPr lang="hr-HR" sz="825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312" y="3543858"/>
            <a:ext cx="338169" cy="555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7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154</a:t>
            </a:r>
            <a:endParaRPr lang="hr-HR" sz="7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646" y="3219822"/>
            <a:ext cx="507190" cy="555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788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396</a:t>
            </a:r>
            <a:endParaRPr lang="hr-HR" sz="788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06742" y="1221600"/>
          <a:ext cx="4590510" cy="132854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295255"/>
                <a:gridCol w="2295255"/>
              </a:tblGrid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BZ</a:t>
                      </a:r>
                      <a:r>
                        <a:rPr lang="hr-HR" sz="1200" b="0" baseline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 </a:t>
                      </a:r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(a’)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144 cm</a:t>
                      </a:r>
                      <a:endParaRPr lang="hr-HR" sz="1200" b="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| ZC | (a)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FFFF00"/>
                          </a:solidFill>
                          <a:latin typeface="Walter Turncoat" charset="0"/>
                          <a:ea typeface="Walter Turncoat" charset="0"/>
                        </a:rPr>
                        <a:t>56 cm</a:t>
                      </a:r>
                      <a:endParaRPr lang="hr-HR" sz="1200" dirty="0">
                        <a:solidFill>
                          <a:srgbClr val="FFFF0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| CD | (b)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154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| AB | (b’)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rgbClr val="7030A0"/>
                          </a:solidFill>
                          <a:latin typeface="Walter Turncoat" charset="0"/>
                          <a:ea typeface="Walter Turncoat" charset="0"/>
                        </a:rPr>
                        <a:t>396 cm</a:t>
                      </a:r>
                      <a:endParaRPr lang="hr-HR" sz="1200" dirty="0">
                        <a:solidFill>
                          <a:srgbClr val="7030A0"/>
                        </a:solidFill>
                        <a:latin typeface="Walter Turncoat" charset="0"/>
                        <a:ea typeface="Walter Turncoat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64904" y="2679763"/>
            <a:ext cx="1674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a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a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 = b : </a:t>
            </a:r>
            <a:r>
              <a:rPr lang="hr-HR" sz="1200" dirty="0" err="1">
                <a:solidFill>
                  <a:schemeClr val="bg1"/>
                </a:solidFill>
                <a:latin typeface="Walter Turncoat" charset="0"/>
                <a:ea typeface="Walter Turncoat" charset="0"/>
              </a:rPr>
              <a:t>b</a:t>
            </a:r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’</a:t>
            </a:r>
          </a:p>
          <a:p>
            <a:pPr algn="ctr"/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56 : 144 = 154 : b’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7b’ =36 * 77 /: 7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b’= 396  </a:t>
            </a:r>
            <a:endParaRPr lang="hr-HR" sz="120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31" name="Shape 45"/>
          <p:cNvSpPr/>
          <p:nvPr/>
        </p:nvSpPr>
        <p:spPr>
          <a:xfrm>
            <a:off x="2132856" y="1059582"/>
            <a:ext cx="2592288" cy="54006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0" y="843558"/>
            <a:ext cx="3924054" cy="643050"/>
          </a:xfrm>
        </p:spPr>
        <p:txBody>
          <a:bodyPr/>
          <a:lstStyle/>
          <a:p>
            <a:r>
              <a:rPr lang="hr-HR" dirty="0" smtClean="0"/>
              <a:t>Ali…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646" y="1383618"/>
            <a:ext cx="3348372" cy="275430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Dobili smo visinu od tla igrališta do vrha stupa, ali između početka tog stupa i tla igrališta nalazi se zid </a:t>
            </a:r>
            <a:r>
              <a:rPr lang="hr-HR" dirty="0" smtClean="0"/>
              <a:t>visine</a:t>
            </a:r>
            <a:r>
              <a:rPr lang="hr-HR" dirty="0" smtClean="0"/>
              <a:t> </a:t>
            </a:r>
            <a:r>
              <a:rPr lang="hr-HR" dirty="0" smtClean="0"/>
              <a:t>22 cm, što znači da će njegova visina biti: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chemeClr val="bg1"/>
                </a:solidFill>
              </a:rPr>
              <a:t>h</a:t>
            </a:r>
            <a:r>
              <a:rPr lang="hr-HR" dirty="0" smtClean="0"/>
              <a:t> = </a:t>
            </a:r>
            <a:r>
              <a:rPr lang="hr-HR" dirty="0" err="1" smtClean="0"/>
              <a:t>H</a:t>
            </a:r>
            <a:r>
              <a:rPr lang="hr-HR" dirty="0" smtClean="0"/>
              <a:t> -22 cm</a:t>
            </a:r>
          </a:p>
          <a:p>
            <a:pPr algn="ctr">
              <a:buNone/>
            </a:pPr>
            <a:r>
              <a:rPr lang="hr-HR" dirty="0" smtClean="0"/>
              <a:t>h = 396 cm – 22cm </a:t>
            </a:r>
          </a:p>
          <a:p>
            <a:pPr algn="ctr">
              <a:buNone/>
            </a:pPr>
            <a:r>
              <a:rPr lang="hr-HR" dirty="0" smtClean="0"/>
              <a:t>h = 374cm</a:t>
            </a:r>
          </a:p>
          <a:p>
            <a:pPr algn="ctr">
              <a:buNone/>
            </a:pPr>
            <a:endParaRPr lang="hr-HR" dirty="0" smtClean="0"/>
          </a:p>
        </p:txBody>
      </p:sp>
      <p:pic>
        <p:nvPicPr>
          <p:cNvPr id="4" name="Picture 3" descr="12659783_1029032567135893_32738499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42" y="642938"/>
            <a:ext cx="2893219" cy="3857625"/>
          </a:xfrm>
          <a:prstGeom prst="rect">
            <a:avLst/>
          </a:prstGeom>
        </p:spPr>
      </p:pic>
      <p:sp>
        <p:nvSpPr>
          <p:cNvPr id="5" name="Shape 354"/>
          <p:cNvSpPr/>
          <p:nvPr/>
        </p:nvSpPr>
        <p:spPr>
          <a:xfrm>
            <a:off x="350658" y="843558"/>
            <a:ext cx="432048" cy="378042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" name="Shape 354"/>
          <p:cNvSpPr/>
          <p:nvPr/>
        </p:nvSpPr>
        <p:spPr>
          <a:xfrm>
            <a:off x="3050958" y="843558"/>
            <a:ext cx="432048" cy="378042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Right Brace 7"/>
          <p:cNvSpPr/>
          <p:nvPr/>
        </p:nvSpPr>
        <p:spPr>
          <a:xfrm>
            <a:off x="5373216" y="897564"/>
            <a:ext cx="486054" cy="3348372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9" name="Right Brace 8"/>
          <p:cNvSpPr/>
          <p:nvPr/>
        </p:nvSpPr>
        <p:spPr>
          <a:xfrm flipH="1">
            <a:off x="4671138" y="4083918"/>
            <a:ext cx="486054" cy="162018"/>
          </a:xfrm>
          <a:prstGeom prst="rightBrace">
            <a:avLst>
              <a:gd name="adj1" fmla="val 16057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10" name="Right Brace 9"/>
          <p:cNvSpPr/>
          <p:nvPr/>
        </p:nvSpPr>
        <p:spPr>
          <a:xfrm flipH="1">
            <a:off x="4617132" y="897564"/>
            <a:ext cx="486054" cy="318635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11" name="TextBox 10"/>
          <p:cNvSpPr txBox="1"/>
          <p:nvPr/>
        </p:nvSpPr>
        <p:spPr>
          <a:xfrm>
            <a:off x="4401108" y="2355726"/>
            <a:ext cx="378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h</a:t>
            </a:r>
            <a:endParaRPr lang="hr-HR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913276" y="2463738"/>
            <a:ext cx="378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H</a:t>
            </a:r>
            <a:endParaRPr lang="hr-HR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023066" y="4083918"/>
            <a:ext cx="540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22 cm</a:t>
            </a:r>
            <a:endParaRPr lang="hr-HR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1781"/>
            <a:ext cx="6858000" cy="869849"/>
          </a:xfrm>
        </p:spPr>
        <p:txBody>
          <a:bodyPr/>
          <a:lstStyle/>
          <a:p>
            <a:r>
              <a:rPr lang="hr-HR" sz="4500" dirty="0"/>
              <a:t>Visina stabla</a:t>
            </a:r>
            <a:endParaRPr lang="hr-H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76" y="3111811"/>
            <a:ext cx="5829300" cy="58859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5606"/>
            <a:ext cx="4779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5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3.</a:t>
            </a:r>
            <a:endParaRPr lang="hr-HR" sz="4050" dirty="0">
              <a:solidFill>
                <a:schemeClr val="bg1"/>
              </a:solidFill>
              <a:latin typeface="Walter Turncoat" charset="0"/>
              <a:ea typeface="Walter Turncoat" charset="0"/>
            </a:endParaRPr>
          </a:p>
        </p:txBody>
      </p:sp>
      <p:sp>
        <p:nvSpPr>
          <p:cNvPr id="5" name="Shape 391"/>
          <p:cNvSpPr/>
          <p:nvPr/>
        </p:nvSpPr>
        <p:spPr>
          <a:xfrm>
            <a:off x="1754814" y="1059582"/>
            <a:ext cx="1242950" cy="115956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6" name="Picture 5" descr="12625798_1029032627135887_15597756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151" y="897564"/>
            <a:ext cx="156617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313"/>
          <p:cNvSpPr/>
          <p:nvPr/>
        </p:nvSpPr>
        <p:spPr>
          <a:xfrm rot="20956159">
            <a:off x="6207042" y="761379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313"/>
          <p:cNvSpPr/>
          <p:nvPr/>
        </p:nvSpPr>
        <p:spPr>
          <a:xfrm rot="16853782">
            <a:off x="4633020" y="769901"/>
            <a:ext cx="304108" cy="283510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596</Words>
  <Application>Microsoft Office PowerPoint</Application>
  <PresentationFormat>Custom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Lucida Handwriting</vt:lpstr>
      <vt:lpstr>Sniglet</vt:lpstr>
      <vt:lpstr>Arial</vt:lpstr>
      <vt:lpstr>Walter Turncoat</vt:lpstr>
      <vt:lpstr>Ursula template</vt:lpstr>
      <vt:lpstr>MATEMATIKA NA ŠKOLSKOM  IGRALIŠTU</vt:lpstr>
      <vt:lpstr>Postupak mjerenja i računanja</vt:lpstr>
      <vt:lpstr>Visina branke na igralištu</vt:lpstr>
      <vt:lpstr>Rezultati 1. zadatka</vt:lpstr>
      <vt:lpstr>PowerPoint Presentation</vt:lpstr>
      <vt:lpstr>Visina rasvjetnog stupa na igralištu</vt:lpstr>
      <vt:lpstr>Rezultati 2. zadatka</vt:lpstr>
      <vt:lpstr>Ali…</vt:lpstr>
      <vt:lpstr>Visina stabla</vt:lpstr>
      <vt:lpstr>PowerPoint Presentation</vt:lpstr>
      <vt:lpstr>PowerPoint Presentation</vt:lpstr>
      <vt:lpstr>PowerPoint Presentation</vt:lpstr>
      <vt:lpstr>Rezultati 3. zadatka</vt:lpstr>
      <vt:lpstr> DODATNI ZADATAK -  Visina učenika</vt:lpstr>
      <vt:lpstr>Postupak mjerenja visine nekog tijela pomoću sjene</vt:lpstr>
      <vt:lpstr>Rezultati 4. zadatka</vt:lpstr>
      <vt:lpstr>Hvala vam na pažnji =D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 igralištu</dc:title>
  <dc:creator>Lovorka Krstulović</dc:creator>
  <cp:lastModifiedBy>marija podrug</cp:lastModifiedBy>
  <cp:revision>38</cp:revision>
  <dcterms:modified xsi:type="dcterms:W3CDTF">2016-02-07T15:28:53Z</dcterms:modified>
</cp:coreProperties>
</file>