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65" autoAdjust="0"/>
    <p:restoredTop sz="94629" autoAdjust="0"/>
  </p:normalViewPr>
  <p:slideViewPr>
    <p:cSldViewPr>
      <p:cViewPr varScale="1">
        <p:scale>
          <a:sx n="63" d="100"/>
          <a:sy n="63" d="100"/>
        </p:scale>
        <p:origin x="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6004E0-0648-4DD8-8018-FBB5B1090F80}" type="datetimeFigureOut">
              <a:rPr lang="hr-HR" smtClean="0"/>
              <a:t>7.2.2016.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FF771B-F7B3-4791-ABEC-AF73FE45611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Izradili : Luka Kojundžić, Marta Perić i Borna Cotić. </a:t>
            </a:r>
          </a:p>
          <a:p>
            <a:r>
              <a:rPr lang="hr-HR" sz="3200" dirty="0" smtClean="0"/>
              <a:t>GRUPA </a:t>
            </a:r>
            <a:r>
              <a:rPr lang="hr-HR" sz="3200" dirty="0"/>
              <a:t>β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b="1" dirty="0" smtClean="0">
                <a:latin typeface="Agency FB" pitchFamily="34" charset="0"/>
              </a:rPr>
              <a:t>Matematika  na školskom  igralištu</a:t>
            </a:r>
            <a:endParaRPr lang="hr-HR" sz="66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 smtClean="0"/>
              <a:t>Ipak  nije  bilo  toliko  poteškoća  pri  radu</a:t>
            </a:r>
            <a:endParaRPr lang="hr-HR" sz="2400" b="1" dirty="0"/>
          </a:p>
        </p:txBody>
      </p:sp>
      <p:pic>
        <p:nvPicPr>
          <p:cNvPr id="8194" name="Picture 2" descr="C:\Users\Korisnik\Downloads\FullSizeRender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risnik\Downloads\FullSizeRender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1614"/>
            <a:ext cx="2407146" cy="41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risnik\Downloads\FullSizeRender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1615"/>
            <a:ext cx="2736304" cy="41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                                                            </a:t>
            </a:r>
            <a:r>
              <a:rPr lang="hr-HR" sz="6600" dirty="0" smtClean="0"/>
              <a:t>Hvala </a:t>
            </a:r>
            <a:r>
              <a:rPr lang="hr-HR" sz="6600" dirty="0"/>
              <a:t> </a:t>
            </a:r>
            <a:r>
              <a:rPr lang="hr-HR" sz="6600" dirty="0" smtClean="0"/>
              <a:t>                                                 g                            na                                                           </a:t>
            </a:r>
          </a:p>
          <a:p>
            <a:pPr marL="0" indent="0">
              <a:buNone/>
            </a:pPr>
            <a:r>
              <a:rPr lang="hr-HR" sz="6600" dirty="0" smtClean="0"/>
              <a:t>                            pažnji         </a:t>
            </a:r>
            <a:endParaRPr lang="hr-HR" sz="6600" dirty="0"/>
          </a:p>
        </p:txBody>
      </p:sp>
      <p:pic>
        <p:nvPicPr>
          <p:cNvPr id="9219" name="Picture 3" descr="C:\Users\Korisnik\Downloads\IMG_0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1219"/>
            <a:ext cx="5040560" cy="46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04936" cy="54006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332657"/>
            <a:ext cx="2736304" cy="4896543"/>
          </a:xfrm>
        </p:spPr>
        <p:txBody>
          <a:bodyPr>
            <a:normAutofit/>
          </a:bodyPr>
          <a:lstStyle/>
          <a:p>
            <a:r>
              <a:rPr lang="hr-HR" sz="4800" u="sng" dirty="0" smtClean="0"/>
              <a:t>Zadatak 1</a:t>
            </a:r>
          </a:p>
          <a:p>
            <a:r>
              <a:rPr lang="hr-HR" sz="3200" i="1" dirty="0" smtClean="0"/>
              <a:t>Za Martu Perić.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C:\Users\Korisnik\Desktop\talijanski\n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1926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23528" y="476673"/>
            <a:ext cx="3260920" cy="5238328"/>
          </a:xfrm>
        </p:spPr>
        <p:txBody>
          <a:bodyPr>
            <a:normAutofit/>
          </a:bodyPr>
          <a:lstStyle/>
          <a:p>
            <a:r>
              <a:rPr lang="hr-HR" sz="4800" u="sng" dirty="0" smtClean="0"/>
              <a:t>Zadatak 2</a:t>
            </a:r>
          </a:p>
          <a:p>
            <a:r>
              <a:rPr lang="hr-HR" sz="3200" i="1" dirty="0" smtClean="0"/>
              <a:t>Za Bornu Cotića.</a:t>
            </a:r>
            <a:endParaRPr lang="hr-HR" sz="3200" i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1" name="Picture 3" descr="C:\Users\Korisnik\Desktop\talijanski\FullSizeRender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24"/>
            <a:ext cx="600759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3995936" y="404664"/>
            <a:ext cx="4614664" cy="53103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flipH="1" flipV="1">
            <a:off x="3584448" y="1402081"/>
            <a:ext cx="51448" cy="457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528392" cy="5472607"/>
          </a:xfrm>
        </p:spPr>
        <p:txBody>
          <a:bodyPr/>
          <a:lstStyle/>
          <a:p>
            <a:r>
              <a:rPr lang="hr-HR" sz="4800" u="sng" dirty="0" smtClean="0"/>
              <a:t>Zadatak 3</a:t>
            </a:r>
          </a:p>
          <a:p>
            <a:r>
              <a:rPr lang="hr-HR" sz="3200" i="1" dirty="0" smtClean="0"/>
              <a:t>Za Luku</a:t>
            </a:r>
          </a:p>
          <a:p>
            <a:r>
              <a:rPr lang="hr-HR" sz="3200" i="1" dirty="0" smtClean="0"/>
              <a:t>    Kojundžića.</a:t>
            </a:r>
            <a:endParaRPr lang="hr-HR" sz="3200" i="1" dirty="0"/>
          </a:p>
        </p:txBody>
      </p:sp>
      <p:pic>
        <p:nvPicPr>
          <p:cNvPr id="3074" name="Picture 2" descr="C:\Users\Korisnik\Desktop\talijanski\FullSizeRender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956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Kratak  opis  rada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1.     Izmjerili smo visinu osobe do očiju.</a:t>
            </a:r>
          </a:p>
          <a:p>
            <a:pPr marL="0" indent="0">
              <a:buNone/>
            </a:pPr>
            <a:r>
              <a:rPr lang="hr-HR" dirty="0" smtClean="0"/>
              <a:t> 2.     Zrcalo smo stavili paralelno sa tijelom kojemu mjerimo visinu.</a:t>
            </a:r>
          </a:p>
          <a:p>
            <a:pPr marL="0" indent="0">
              <a:buNone/>
            </a:pPr>
            <a:r>
              <a:rPr lang="hr-HR" dirty="0" smtClean="0"/>
              <a:t> 3.     Osoba kojoj smo izmjerili visinu tijela do očiju, trebala je u zrcalu vidjeti</a:t>
            </a:r>
          </a:p>
          <a:p>
            <a:pPr marL="0" indent="0">
              <a:buNone/>
            </a:pPr>
            <a:r>
              <a:rPr lang="hr-HR" dirty="0" smtClean="0"/>
              <a:t>         vrh predmeta kojemu mjerimo visinu.</a:t>
            </a:r>
          </a:p>
          <a:p>
            <a:pPr marL="0" indent="0">
              <a:buNone/>
            </a:pPr>
            <a:r>
              <a:rPr lang="hr-HR" dirty="0" smtClean="0"/>
              <a:t>  4.    Kada bi ta osoba vidjela vrh tijela ona bi ostala u tom položaju.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5.    Tada bi izmjerili duljinu od osobe do zrcala i duljinu od zrcala do središta predmeta.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6. </a:t>
            </a:r>
            <a:r>
              <a:rPr lang="hr-HR" dirty="0"/>
              <a:t> </a:t>
            </a:r>
            <a:r>
              <a:rPr lang="hr-HR" dirty="0" smtClean="0"/>
              <a:t>  i onda bi napravili ovako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</p:txBody>
      </p:sp>
      <p:pic>
        <p:nvPicPr>
          <p:cNvPr id="4100" name="Picture 4" descr="C:\Users\Korisnik\Desktop\talijanski\FullSizeRender (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24" y="3717032"/>
            <a:ext cx="2919868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Nešto  o radu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Koristili smo poučak </a:t>
            </a:r>
            <a:r>
              <a:rPr lang="hr-HR" dirty="0" smtClean="0"/>
              <a:t>KK  </a:t>
            </a:r>
            <a:r>
              <a:rPr lang="hr-HR" dirty="0" smtClean="0"/>
              <a:t>zato što </a:t>
            </a:r>
            <a:r>
              <a:rPr lang="hr-HR" dirty="0" smtClean="0"/>
              <a:t>trokuti </a:t>
            </a:r>
            <a:r>
              <a:rPr lang="hr-HR" dirty="0" smtClean="0"/>
              <a:t>imaju </a:t>
            </a:r>
            <a:r>
              <a:rPr lang="hr-HR" dirty="0" smtClean="0"/>
              <a:t>po dva para jednakih kutova.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MOGUĆE POGREŠKE PRI MJERENJU</a:t>
            </a:r>
          </a:p>
          <a:p>
            <a:pPr marL="0" indent="0">
              <a:buNone/>
            </a:pPr>
            <a:r>
              <a:rPr lang="hr-HR" dirty="0" smtClean="0"/>
              <a:t>      -    loše očitavanje mjernih jedinica sa metra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  zaokruživanje na  ljepše rezultate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-   nepovoljni prirodni uvjeti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Poanta zadatka bila je da izmjerimo visinu nekog predmeta na temelju sličnosti trokuta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i poučaka.</a:t>
            </a:r>
          </a:p>
        </p:txBody>
      </p:sp>
    </p:spTree>
    <p:extLst>
      <p:ext uri="{BB962C8B-B14F-4D97-AF65-F5344CB8AC3E}">
        <p14:creationId xmlns:p14="http://schemas.microsoft.com/office/powerpoint/2010/main" val="4090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Poteškoće  pri  radu</a:t>
            </a:r>
            <a:endParaRPr lang="hr-HR" dirty="0"/>
          </a:p>
        </p:txBody>
      </p:sp>
      <p:pic>
        <p:nvPicPr>
          <p:cNvPr id="5122" name="Picture 2" descr="C:\Users\Korisnik\Desktop\luka slike matematika\FullSizeRender (9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luka slike matematika\FullSizeRender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3384376" cy="41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još   poteškoća  pri  radu</a:t>
            </a:r>
            <a:endParaRPr lang="hr-HR" b="1" dirty="0"/>
          </a:p>
        </p:txBody>
      </p:sp>
      <p:pic>
        <p:nvPicPr>
          <p:cNvPr id="6146" name="Picture 2" descr="C:\Users\Korisnik\Desktop\luka slike matematika\FullSizeRender (10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1684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Downloads\FullSizeRender (2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65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b="1" dirty="0" smtClean="0"/>
              <a:t>još  malo  poteškoća  pri  radu</a:t>
            </a:r>
            <a:endParaRPr lang="hr-HR" b="1" dirty="0"/>
          </a:p>
        </p:txBody>
      </p:sp>
      <p:pic>
        <p:nvPicPr>
          <p:cNvPr id="7170" name="Picture 2" descr="C:\Users\Korisnik\Downloads\FullSizeRender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164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risnik\Downloads\FullSizeRender (1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44070"/>
            <a:ext cx="3981271" cy="44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166</TotalTime>
  <Words>213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Agency FB</vt:lpstr>
      <vt:lpstr>Arial</vt:lpstr>
      <vt:lpstr>Arial Narrow</vt:lpstr>
      <vt:lpstr>Horizont</vt:lpstr>
      <vt:lpstr>Matematika  na školskom  igralištu</vt:lpstr>
      <vt:lpstr>PowerPoint Presentation</vt:lpstr>
      <vt:lpstr>PowerPoint Presentation</vt:lpstr>
      <vt:lpstr>PowerPoint Presentation</vt:lpstr>
      <vt:lpstr>Kratak  opis  rada</vt:lpstr>
      <vt:lpstr>Nešto  o radu</vt:lpstr>
      <vt:lpstr>Poteškoće  pri  radu</vt:lpstr>
      <vt:lpstr> još   poteškoća  pri  radu</vt:lpstr>
      <vt:lpstr> još  malo  poteškoća  pri  radu</vt:lpstr>
      <vt:lpstr>Ipak  nije  bilo  toliko  poteškoća  pri  radu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Sličnost  trokuta  u  prirodi</dc:title>
  <dc:creator>Korisnik</dc:creator>
  <cp:lastModifiedBy>marija podrug</cp:lastModifiedBy>
  <cp:revision>18</cp:revision>
  <dcterms:created xsi:type="dcterms:W3CDTF">2016-01-28T19:31:27Z</dcterms:created>
  <dcterms:modified xsi:type="dcterms:W3CDTF">2016-02-07T15:24:34Z</dcterms:modified>
</cp:coreProperties>
</file>