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9"/>
  </p:notesMasterIdLst>
  <p:sldIdLst>
    <p:sldId id="256" r:id="rId2"/>
    <p:sldId id="257" r:id="rId3"/>
    <p:sldId id="258" r:id="rId4"/>
    <p:sldId id="259" r:id="rId5"/>
    <p:sldId id="262" r:id="rId6"/>
    <p:sldId id="260" r:id="rId7"/>
    <p:sldId id="261" r:id="rId8"/>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1147"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45003-4969-470A-963B-A379D83B095C}" type="datetimeFigureOut">
              <a:rPr lang="hr-HR" smtClean="0"/>
              <a:t>7.2.2016.</a:t>
            </a:fld>
            <a:endParaRPr lang="hr-HR"/>
          </a:p>
        </p:txBody>
      </p:sp>
      <p:sp>
        <p:nvSpPr>
          <p:cNvPr id="4" name="Rezervirano mjesto slike slajd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D1662-3F05-420B-99A6-710BA10CF4EE}" type="slidenum">
              <a:rPr lang="hr-HR" smtClean="0"/>
              <a:t>‹#›</a:t>
            </a:fld>
            <a:endParaRPr lang="hr-HR"/>
          </a:p>
        </p:txBody>
      </p:sp>
    </p:spTree>
    <p:extLst>
      <p:ext uri="{BB962C8B-B14F-4D97-AF65-F5344CB8AC3E}">
        <p14:creationId xmlns:p14="http://schemas.microsoft.com/office/powerpoint/2010/main" val="2366257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1371600" y="1143000"/>
            <a:ext cx="4114800" cy="3086100"/>
          </a:xfrm>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618D1662-3F05-420B-99A6-710BA10CF4EE}" type="slidenum">
              <a:rPr lang="hr-HR" smtClean="0"/>
              <a:t>5</a:t>
            </a:fld>
            <a:endParaRPr lang="hr-HR"/>
          </a:p>
        </p:txBody>
      </p:sp>
    </p:spTree>
    <p:extLst>
      <p:ext uri="{BB962C8B-B14F-4D97-AF65-F5344CB8AC3E}">
        <p14:creationId xmlns:p14="http://schemas.microsoft.com/office/powerpoint/2010/main" val="421543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392019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109DD283-996D-4EDC-95F5-9276A3F52105}" type="datetimeFigureOut">
              <a:rPr lang="hr-HR" smtClean="0"/>
              <a:t>7.2.2016.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33959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337428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4274380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167664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76898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1014452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2508243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346778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351509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9DD283-996D-4EDC-95F5-9276A3F52105}" type="datetimeFigureOut">
              <a:rPr lang="hr-HR" smtClean="0"/>
              <a:t>7.2.2016.</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239589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09DD283-996D-4EDC-95F5-9276A3F52105}" type="datetimeFigureOut">
              <a:rPr lang="hr-HR" smtClean="0"/>
              <a:t>7.2.2016.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2509906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09DD283-996D-4EDC-95F5-9276A3F52105}" type="datetimeFigureOut">
              <a:rPr lang="hr-HR" smtClean="0"/>
              <a:t>7.2.2016.</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243809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9DD283-996D-4EDC-95F5-9276A3F52105}" type="datetimeFigureOut">
              <a:rPr lang="hr-HR" smtClean="0"/>
              <a:t>7.2.2016.</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297889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9DD283-996D-4EDC-95F5-9276A3F52105}" type="datetimeFigureOut">
              <a:rPr lang="hr-HR" smtClean="0"/>
              <a:t>7.2.2016.</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2808901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DD283-996D-4EDC-95F5-9276A3F52105}" type="datetimeFigureOut">
              <a:rPr lang="hr-HR" smtClean="0"/>
              <a:t>7.2.2016.</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181994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9DD283-996D-4EDC-95F5-9276A3F52105}" type="datetimeFigureOut">
              <a:rPr lang="hr-HR" smtClean="0"/>
              <a:t>7.2.2016.</a:t>
            </a:fld>
            <a:endParaRPr lang="hr-HR"/>
          </a:p>
        </p:txBody>
      </p:sp>
      <p:sp>
        <p:nvSpPr>
          <p:cNvPr id="6" name="Footer Placeholder 5"/>
          <p:cNvSpPr>
            <a:spLocks noGrp="1"/>
          </p:cNvSpPr>
          <p:nvPr>
            <p:ph type="ftr" sz="quarter" idx="11"/>
          </p:nvPr>
        </p:nvSpPr>
        <p:spPr>
          <a:xfrm>
            <a:off x="533400" y="6172200"/>
            <a:ext cx="5811724" cy="365125"/>
          </a:xfrm>
        </p:spPr>
        <p:txBody>
          <a:bodyPr/>
          <a:lstStyle/>
          <a:p>
            <a:endParaRPr lang="hr-HR"/>
          </a:p>
        </p:txBody>
      </p:sp>
      <p:sp>
        <p:nvSpPr>
          <p:cNvPr id="7" name="Slide Number Placeholder 6"/>
          <p:cNvSpPr>
            <a:spLocks noGrp="1"/>
          </p:cNvSpPr>
          <p:nvPr>
            <p:ph type="sldNum" sz="quarter" idx="12"/>
          </p:nvPr>
        </p:nvSpPr>
        <p:spPr/>
        <p:txBody>
          <a:bodyPr/>
          <a:lstStyle/>
          <a:p>
            <a:fld id="{FA12617B-458A-4148-B94F-3948783DDB60}" type="slidenum">
              <a:rPr lang="hr-HR" smtClean="0"/>
              <a:t>‹#›</a:t>
            </a:fld>
            <a:endParaRPr lang="hr-HR"/>
          </a:p>
        </p:txBody>
      </p:sp>
    </p:spTree>
    <p:extLst>
      <p:ext uri="{BB962C8B-B14F-4D97-AF65-F5344CB8AC3E}">
        <p14:creationId xmlns:p14="http://schemas.microsoft.com/office/powerpoint/2010/main" val="3336087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09DD283-996D-4EDC-95F5-9276A3F52105}" type="datetimeFigureOut">
              <a:rPr lang="hr-HR" smtClean="0"/>
              <a:t>7.2.2016.</a:t>
            </a:fld>
            <a:endParaRPr lang="hr-HR"/>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hr-HR"/>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FA12617B-458A-4148-B94F-3948783DDB60}" type="slidenum">
              <a:rPr lang="hr-HR" smtClean="0"/>
              <a:t>‹#›</a:t>
            </a:fld>
            <a:endParaRPr lang="hr-HR"/>
          </a:p>
        </p:txBody>
      </p:sp>
    </p:spTree>
    <p:extLst>
      <p:ext uri="{BB962C8B-B14F-4D97-AF65-F5344CB8AC3E}">
        <p14:creationId xmlns:p14="http://schemas.microsoft.com/office/powerpoint/2010/main" val="2505177313"/>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794760" y="1107214"/>
            <a:ext cx="7206241" cy="1318556"/>
          </a:xfrm>
        </p:spPr>
        <p:txBody>
          <a:bodyPr>
            <a:normAutofit fontScale="90000"/>
          </a:bodyPr>
          <a:lstStyle/>
          <a:p>
            <a:pPr algn="ctr"/>
            <a:r>
              <a:rPr lang="hr-HR" dirty="0" smtClean="0">
                <a:latin typeface="Comic Sans MS" panose="030F0702030302020204" pitchFamily="66" charset="0"/>
              </a:rPr>
              <a:t>Matematika na školskom igralištu </a:t>
            </a:r>
            <a:endParaRPr lang="hr-HR" dirty="0">
              <a:latin typeface="Comic Sans MS" panose="030F0702030302020204" pitchFamily="66" charset="0"/>
            </a:endParaRPr>
          </a:p>
        </p:txBody>
      </p:sp>
      <p:sp>
        <p:nvSpPr>
          <p:cNvPr id="3" name="Podnaslov 2"/>
          <p:cNvSpPr>
            <a:spLocks noGrp="1"/>
          </p:cNvSpPr>
          <p:nvPr>
            <p:ph type="subTitle" idx="1"/>
          </p:nvPr>
        </p:nvSpPr>
        <p:spPr/>
        <p:txBody>
          <a:bodyPr/>
          <a:lstStyle/>
          <a:p>
            <a:endParaRPr lang="hr-HR" dirty="0"/>
          </a:p>
        </p:txBody>
      </p:sp>
    </p:spTree>
    <p:extLst>
      <p:ext uri="{BB962C8B-B14F-4D97-AF65-F5344CB8AC3E}">
        <p14:creationId xmlns:p14="http://schemas.microsoft.com/office/powerpoint/2010/main" val="10318387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84972" y="1114216"/>
            <a:ext cx="6400800" cy="1130300"/>
          </a:xfrm>
        </p:spPr>
        <p:txBody>
          <a:bodyPr>
            <a:normAutofit/>
          </a:bodyPr>
          <a:lstStyle/>
          <a:p>
            <a:pPr algn="ctr"/>
            <a:r>
              <a:rPr lang="hr-HR" dirty="0" smtClean="0">
                <a:latin typeface="Comic Sans MS" panose="030F0702030302020204" pitchFamily="66" charset="0"/>
              </a:rPr>
              <a:t>Određivanje visine učenika pomoću sjene</a:t>
            </a:r>
            <a:endParaRPr lang="hr-HR" dirty="0">
              <a:latin typeface="Comic Sans MS" panose="030F0702030302020204" pitchFamily="66" charset="0"/>
            </a:endParaRP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67791" y="2292944"/>
            <a:ext cx="5153891" cy="3707476"/>
          </a:xfrm>
          <a:prstGeom prst="rect">
            <a:avLst/>
          </a:prstGeom>
          <a:ln>
            <a:noFill/>
          </a:ln>
          <a:effectLst>
            <a:softEdge rad="112500"/>
          </a:effectLst>
        </p:spPr>
      </p:pic>
      <p:sp>
        <p:nvSpPr>
          <p:cNvPr id="6" name="TekstniOkvir 5"/>
          <p:cNvSpPr txBox="1"/>
          <p:nvPr/>
        </p:nvSpPr>
        <p:spPr>
          <a:xfrm>
            <a:off x="5977479" y="2292944"/>
            <a:ext cx="2441961" cy="2400657"/>
          </a:xfrm>
          <a:prstGeom prst="rect">
            <a:avLst/>
          </a:prstGeom>
          <a:noFill/>
        </p:spPr>
        <p:txBody>
          <a:bodyPr wrap="square" rtlCol="0">
            <a:spAutoFit/>
          </a:bodyPr>
          <a:lstStyle/>
          <a:p>
            <a:r>
              <a:rPr lang="hr-HR" sz="1500" dirty="0">
                <a:latin typeface="Comic Sans MS" panose="030F0702030302020204" pitchFamily="66" charset="0"/>
              </a:rPr>
              <a:t>Izmjerili smo duliinu sjene učenika koja iznosi 3.62 metara, zatim smo stavili metar i izmjerili duljinu sjene štapa koja iznosi 2.37 metara ,a visina štapa je 0.99 metara. Izračunali smo visinu učenika koja iznosi 1.54 metara.</a:t>
            </a:r>
            <a:endParaRPr lang="hr-HR" sz="1500" dirty="0">
              <a:latin typeface="Comic Sans MS" panose="030F0702030302020204" pitchFamily="66" charset="0"/>
            </a:endParaRPr>
          </a:p>
        </p:txBody>
      </p:sp>
    </p:spTree>
    <p:extLst>
      <p:ext uri="{BB962C8B-B14F-4D97-AF65-F5344CB8AC3E}">
        <p14:creationId xmlns:p14="http://schemas.microsoft.com/office/powerpoint/2010/main" val="4045172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8259" y="1261631"/>
            <a:ext cx="6400800" cy="1130300"/>
          </a:xfrm>
        </p:spPr>
        <p:txBody>
          <a:bodyPr/>
          <a:lstStyle/>
          <a:p>
            <a:pPr algn="ctr"/>
            <a:r>
              <a:rPr lang="hr-HR" dirty="0" smtClean="0">
                <a:latin typeface="Comic Sans MS" panose="030F0702030302020204" pitchFamily="66" charset="0"/>
              </a:rPr>
              <a:t>Visina školske zgrade</a:t>
            </a:r>
            <a:endParaRPr lang="hr-HR" dirty="0">
              <a:latin typeface="Comic Sans MS" panose="030F0702030302020204" pitchFamily="66" charset="0"/>
            </a:endParaRP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8286" y="2405915"/>
            <a:ext cx="3616325" cy="2712244"/>
          </a:xfrm>
          <a:prstGeom prst="rect">
            <a:avLst/>
          </a:prstGeom>
          <a:ln>
            <a:noFill/>
          </a:ln>
          <a:effectLst>
            <a:softEdge rad="112500"/>
          </a:effectLst>
        </p:spPr>
      </p:pic>
      <p:sp>
        <p:nvSpPr>
          <p:cNvPr id="5" name="TekstniOkvir 4"/>
          <p:cNvSpPr txBox="1"/>
          <p:nvPr/>
        </p:nvSpPr>
        <p:spPr>
          <a:xfrm>
            <a:off x="5540931" y="2405915"/>
            <a:ext cx="2384276" cy="2862322"/>
          </a:xfrm>
          <a:prstGeom prst="rect">
            <a:avLst/>
          </a:prstGeom>
          <a:noFill/>
        </p:spPr>
        <p:txBody>
          <a:bodyPr wrap="square" rtlCol="0">
            <a:spAutoFit/>
          </a:bodyPr>
          <a:lstStyle/>
          <a:p>
            <a:r>
              <a:rPr lang="hr-HR" sz="1500" dirty="0">
                <a:latin typeface="Comic Sans MS" panose="030F0702030302020204" pitchFamily="66" charset="0"/>
              </a:rPr>
              <a:t>Prvo smo izmjerili udaljenost zrcala od škole koja iznosi 4.09 metara, zatim smo izmjerili udaljenost od zrcala do učenika koja iznosi 0. 89 metara. Visina učenika do očiju iznosi 1.69 metara. Izračunali smo visinu najvišeg vrha škole koji iznosi 7.77 metara. </a:t>
            </a:r>
            <a:endParaRPr lang="hr-HR" sz="1500" dirty="0">
              <a:latin typeface="Comic Sans MS" panose="030F0702030302020204" pitchFamily="66" charset="0"/>
            </a:endParaRPr>
          </a:p>
        </p:txBody>
      </p:sp>
    </p:spTree>
    <p:extLst>
      <p:ext uri="{BB962C8B-B14F-4D97-AF65-F5344CB8AC3E}">
        <p14:creationId xmlns:p14="http://schemas.microsoft.com/office/powerpoint/2010/main" val="2941133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326593" y="1229585"/>
            <a:ext cx="4016935" cy="1130300"/>
          </a:xfrm>
        </p:spPr>
        <p:txBody>
          <a:bodyPr/>
          <a:lstStyle/>
          <a:p>
            <a:pPr algn="ctr"/>
            <a:r>
              <a:rPr lang="hr-HR" dirty="0" smtClean="0">
                <a:latin typeface="Comic Sans MS" panose="030F0702030302020204" pitchFamily="66" charset="0"/>
              </a:rPr>
              <a:t>Visina stabla</a:t>
            </a:r>
            <a:endParaRPr lang="hr-HR" dirty="0">
              <a:latin typeface="Comic Sans MS" panose="030F0702030302020204" pitchFamily="66" charset="0"/>
            </a:endParaRPr>
          </a:p>
        </p:txBody>
      </p:sp>
      <p:pic>
        <p:nvPicPr>
          <p:cNvPr id="6" name="Rezervirano mjesto sadržaja 5"/>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1832" t="27389" r="12166" b="9043"/>
          <a:stretch/>
        </p:blipFill>
        <p:spPr>
          <a:xfrm rot="5400000">
            <a:off x="2107961" y="2687570"/>
            <a:ext cx="2441963" cy="1531834"/>
          </a:xfrm>
          <a:prstGeom prst="rect">
            <a:avLst/>
          </a:prstGeom>
          <a:ln>
            <a:noFill/>
          </a:ln>
          <a:effectLst>
            <a:softEdge rad="112500"/>
          </a:effectLst>
        </p:spPr>
      </p:pic>
      <p:sp>
        <p:nvSpPr>
          <p:cNvPr id="5" name="TekstniOkvir 4"/>
          <p:cNvSpPr txBox="1"/>
          <p:nvPr/>
        </p:nvSpPr>
        <p:spPr>
          <a:xfrm>
            <a:off x="4899756" y="2232505"/>
            <a:ext cx="2051131" cy="2631490"/>
          </a:xfrm>
          <a:prstGeom prst="rect">
            <a:avLst/>
          </a:prstGeom>
          <a:noFill/>
        </p:spPr>
        <p:txBody>
          <a:bodyPr wrap="square" rtlCol="0">
            <a:spAutoFit/>
          </a:bodyPr>
          <a:lstStyle/>
          <a:p>
            <a:r>
              <a:rPr lang="hr-HR" sz="1500" dirty="0">
                <a:latin typeface="Comic Sans MS" panose="030F0702030302020204" pitchFamily="66" charset="0"/>
              </a:rPr>
              <a:t>Izmjerili smo udaljenost stabla od zrcala koja iznosi 3.5 metara. Udaljenost  od zrcala do učenika  iznosi 1.05 metara. Visina učenika do očiju iznosi 1.37 metara. Visina stabla ispadne 4.57 metara.</a:t>
            </a:r>
            <a:endParaRPr lang="hr-HR" sz="1500" dirty="0">
              <a:latin typeface="Comic Sans MS" panose="030F0702030302020204" pitchFamily="66" charset="0"/>
            </a:endParaRPr>
          </a:p>
        </p:txBody>
      </p:sp>
    </p:spTree>
    <p:extLst>
      <p:ext uri="{BB962C8B-B14F-4D97-AF65-F5344CB8AC3E}">
        <p14:creationId xmlns:p14="http://schemas.microsoft.com/office/powerpoint/2010/main" val="115009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p:cNvSpPr txBox="1"/>
          <p:nvPr/>
        </p:nvSpPr>
        <p:spPr>
          <a:xfrm>
            <a:off x="2679106" y="2767236"/>
            <a:ext cx="2634242" cy="1384995"/>
          </a:xfrm>
          <a:prstGeom prst="rect">
            <a:avLst/>
          </a:prstGeom>
          <a:noFill/>
        </p:spPr>
        <p:txBody>
          <a:bodyPr wrap="square" rtlCol="0">
            <a:spAutoFit/>
          </a:bodyPr>
          <a:lstStyle/>
          <a:p>
            <a:pPr algn="ctr"/>
            <a:r>
              <a:rPr lang="hr-HR" sz="2100" dirty="0">
                <a:latin typeface="Comic Sans MS" panose="030F0702030302020204" pitchFamily="66" charset="0"/>
              </a:rPr>
              <a:t>Mogli smo faliti radi neravnog zida i zbog </a:t>
            </a:r>
            <a:r>
              <a:rPr lang="hr-HR" dirty="0">
                <a:latin typeface="Comic Sans MS" panose="030F0702030302020204" pitchFamily="66" charset="0"/>
              </a:rPr>
              <a:t>neravne</a:t>
            </a:r>
            <a:r>
              <a:rPr lang="hr-HR" sz="2100" dirty="0">
                <a:latin typeface="Comic Sans MS" panose="030F0702030302020204" pitchFamily="66" charset="0"/>
              </a:rPr>
              <a:t> površine.  </a:t>
            </a:r>
            <a:endParaRPr lang="hr-HR" sz="2100" dirty="0">
              <a:latin typeface="Comic Sans MS" panose="030F0702030302020204" pitchFamily="66" charset="0"/>
            </a:endParaRPr>
          </a:p>
        </p:txBody>
      </p:sp>
      <p:sp>
        <p:nvSpPr>
          <p:cNvPr id="4" name="TekstniOkvir 3"/>
          <p:cNvSpPr txBox="1"/>
          <p:nvPr/>
        </p:nvSpPr>
        <p:spPr>
          <a:xfrm>
            <a:off x="1897167" y="1325133"/>
            <a:ext cx="4332718" cy="830997"/>
          </a:xfrm>
          <a:prstGeom prst="rect">
            <a:avLst/>
          </a:prstGeom>
          <a:noFill/>
        </p:spPr>
        <p:txBody>
          <a:bodyPr wrap="square" rtlCol="0">
            <a:spAutoFit/>
          </a:bodyPr>
          <a:lstStyle/>
          <a:p>
            <a:pPr algn="ctr"/>
            <a:r>
              <a:rPr lang="hr-HR" sz="2400" dirty="0">
                <a:latin typeface="Comic Sans MS" panose="030F0702030302020204" pitchFamily="66" charset="0"/>
              </a:rPr>
              <a:t>MOGUĆE GREŠKE TIJEKOM MJERENJA RADI:</a:t>
            </a:r>
            <a:endParaRPr lang="hr-HR" sz="2400" dirty="0">
              <a:latin typeface="Comic Sans MS" panose="030F0702030302020204" pitchFamily="66" charset="0"/>
            </a:endParaRPr>
          </a:p>
        </p:txBody>
      </p:sp>
    </p:spTree>
    <p:extLst>
      <p:ext uri="{BB962C8B-B14F-4D97-AF65-F5344CB8AC3E}">
        <p14:creationId xmlns:p14="http://schemas.microsoft.com/office/powerpoint/2010/main" val="2701985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52040" y="1030967"/>
            <a:ext cx="6400800" cy="1130300"/>
          </a:xfrm>
        </p:spPr>
        <p:txBody>
          <a:bodyPr/>
          <a:lstStyle/>
          <a:p>
            <a:pPr algn="ctr"/>
            <a:r>
              <a:rPr lang="hr-HR" dirty="0" smtClean="0">
                <a:latin typeface="Comic Sans MS" panose="030F0702030302020204" pitchFamily="66" charset="0"/>
              </a:rPr>
              <a:t>VISINA BRANKE NA IGRALIŠTU</a:t>
            </a:r>
            <a:endParaRPr lang="hr-HR" dirty="0">
              <a:latin typeface="Comic Sans MS" panose="030F0702030302020204" pitchFamily="66" charset="0"/>
            </a:endParaRPr>
          </a:p>
        </p:txBody>
      </p:sp>
      <p:pic>
        <p:nvPicPr>
          <p:cNvPr id="4" name="Rezervirano mjesto sadržaja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36816" y="2302782"/>
            <a:ext cx="4821382" cy="3616036"/>
          </a:xfrm>
          <a:prstGeom prst="rect">
            <a:avLst/>
          </a:prstGeom>
          <a:ln>
            <a:noFill/>
          </a:ln>
          <a:effectLst>
            <a:softEdge rad="112500"/>
          </a:effectLst>
        </p:spPr>
      </p:pic>
      <p:sp>
        <p:nvSpPr>
          <p:cNvPr id="6" name="TekstniOkvir 5"/>
          <p:cNvSpPr txBox="1"/>
          <p:nvPr/>
        </p:nvSpPr>
        <p:spPr>
          <a:xfrm>
            <a:off x="6296903" y="3091604"/>
            <a:ext cx="2326593" cy="1754326"/>
          </a:xfrm>
          <a:prstGeom prst="rect">
            <a:avLst/>
          </a:prstGeom>
          <a:noFill/>
        </p:spPr>
        <p:txBody>
          <a:bodyPr wrap="square" rtlCol="0">
            <a:spAutoFit/>
          </a:bodyPr>
          <a:lstStyle/>
          <a:p>
            <a:r>
              <a:rPr lang="hr-HR" sz="1350" dirty="0">
                <a:latin typeface="Comic Sans MS" panose="030F0702030302020204" pitchFamily="66" charset="0"/>
              </a:rPr>
              <a:t>Udaljenost od branke do zrcala iznosi 2.91 metara, udaljenost zrcala do učenika iznosi 2.06 metara, a visina učenika do očiju iznosi 1.46 metara. Visina branke iznosi 2.06 metara.</a:t>
            </a:r>
            <a:endParaRPr lang="hr-HR" sz="1350" dirty="0">
              <a:latin typeface="Comic Sans MS" panose="030F0702030302020204" pitchFamily="66" charset="0"/>
            </a:endParaRPr>
          </a:p>
        </p:txBody>
      </p:sp>
    </p:spTree>
    <p:extLst>
      <p:ext uri="{BB962C8B-B14F-4D97-AF65-F5344CB8AC3E}">
        <p14:creationId xmlns:p14="http://schemas.microsoft.com/office/powerpoint/2010/main" val="781554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25907" y="1319315"/>
            <a:ext cx="6400800" cy="1130300"/>
          </a:xfrm>
        </p:spPr>
        <p:txBody>
          <a:bodyPr>
            <a:normAutofit fontScale="90000"/>
          </a:bodyPr>
          <a:lstStyle/>
          <a:p>
            <a:r>
              <a:rPr lang="hr-HR" dirty="0" smtClean="0">
                <a:latin typeface="Comic Sans MS" panose="030F0702030302020204" pitchFamily="66" charset="0"/>
              </a:rPr>
              <a:t>Napravili: božidar brnada</a:t>
            </a:r>
            <a:r>
              <a:rPr lang="hr-HR" dirty="0">
                <a:latin typeface="Comic Sans MS" panose="030F0702030302020204" pitchFamily="66" charset="0"/>
              </a:rPr>
              <a:t> </a:t>
            </a:r>
            <a:r>
              <a:rPr lang="hr-HR" dirty="0" smtClean="0">
                <a:latin typeface="Comic Sans MS" panose="030F0702030302020204" pitchFamily="66" charset="0"/>
              </a:rPr>
              <a:t>(baky),</a:t>
            </a:r>
            <a:r>
              <a:rPr lang="hr-HR" dirty="0" err="1" smtClean="0">
                <a:latin typeface="Comic Sans MS" panose="030F0702030302020204" pitchFamily="66" charset="0"/>
              </a:rPr>
              <a:t>karlo</a:t>
            </a:r>
            <a:r>
              <a:rPr lang="hr-HR" dirty="0" smtClean="0">
                <a:latin typeface="Comic Sans MS" panose="030F0702030302020204" pitchFamily="66" charset="0"/>
              </a:rPr>
              <a:t> </a:t>
            </a:r>
            <a:r>
              <a:rPr lang="hr-HR" dirty="0" err="1" smtClean="0">
                <a:latin typeface="Comic Sans MS" panose="030F0702030302020204" pitchFamily="66" charset="0"/>
              </a:rPr>
              <a:t>nevešćanin</a:t>
            </a:r>
            <a:r>
              <a:rPr lang="hr-HR" dirty="0" smtClean="0">
                <a:latin typeface="Comic Sans MS" panose="030F0702030302020204" pitchFamily="66" charset="0"/>
              </a:rPr>
              <a:t> i </a:t>
            </a:r>
            <a:r>
              <a:rPr lang="hr-HR" dirty="0" err="1" smtClean="0">
                <a:latin typeface="Comic Sans MS" panose="030F0702030302020204" pitchFamily="66" charset="0"/>
              </a:rPr>
              <a:t>klara</a:t>
            </a:r>
            <a:r>
              <a:rPr lang="hr-HR" dirty="0" smtClean="0">
                <a:latin typeface="Comic Sans MS" panose="030F0702030302020204" pitchFamily="66" charset="0"/>
              </a:rPr>
              <a:t> </a:t>
            </a:r>
            <a:r>
              <a:rPr lang="hr-HR" dirty="0" err="1" smtClean="0">
                <a:latin typeface="Comic Sans MS" panose="030F0702030302020204" pitchFamily="66" charset="0"/>
              </a:rPr>
              <a:t>bešlić</a:t>
            </a:r>
            <a:endParaRPr lang="hr-HR" dirty="0">
              <a:latin typeface="Comic Sans MS" panose="030F0702030302020204" pitchFamily="66" charset="0"/>
            </a:endParaRPr>
          </a:p>
        </p:txBody>
      </p:sp>
      <p:pic>
        <p:nvPicPr>
          <p:cNvPr id="6" name="Rezervirano mjesto sadržaja 5"/>
          <p:cNvPicPr>
            <a:picLocks noGrp="1" noChangeAspect="1"/>
          </p:cNvPicPr>
          <p:nvPr>
            <p:ph sz="half" idx="13"/>
          </p:nvPr>
        </p:nvPicPr>
        <p:blipFill>
          <a:blip r:embed="rId2" cstate="print">
            <a:extLst>
              <a:ext uri="{28A0092B-C50C-407E-A947-70E740481C1C}">
                <a14:useLocalDpi xmlns:a14="http://schemas.microsoft.com/office/drawing/2010/main" val="0"/>
              </a:ext>
            </a:extLst>
          </a:blip>
          <a:stretch>
            <a:fillRect/>
          </a:stretch>
        </p:blipFill>
        <p:spPr>
          <a:xfrm>
            <a:off x="4548888" y="3027080"/>
            <a:ext cx="3949700" cy="2962274"/>
          </a:xfrm>
          <a:prstGeom prst="rect">
            <a:avLst/>
          </a:prstGeom>
          <a:ln>
            <a:noFill/>
          </a:ln>
          <a:effectLst>
            <a:softEdge rad="112500"/>
          </a:effectLst>
        </p:spPr>
      </p:pic>
      <p:pic>
        <p:nvPicPr>
          <p:cNvPr id="5" name="Rezervirano mjesto sadržaja 4"/>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68774" y="3306961"/>
            <a:ext cx="3614737" cy="2711053"/>
          </a:xfrm>
          <a:prstGeom prst="rect">
            <a:avLst/>
          </a:prstGeom>
          <a:ln>
            <a:noFill/>
          </a:ln>
          <a:effectLst>
            <a:softEdge rad="112500"/>
          </a:effectLst>
        </p:spPr>
      </p:pic>
      <p:pic>
        <p:nvPicPr>
          <p:cNvPr id="8" name="Slika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6087" y="3306961"/>
            <a:ext cx="900113" cy="1035844"/>
          </a:xfrm>
          <a:prstGeom prst="rect">
            <a:avLst/>
          </a:prstGeom>
        </p:spPr>
      </p:pic>
      <p:pic>
        <p:nvPicPr>
          <p:cNvPr id="9" name="Slika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1408" y="2987278"/>
            <a:ext cx="1002582" cy="750968"/>
          </a:xfrm>
          <a:prstGeom prst="rect">
            <a:avLst/>
          </a:prstGeom>
          <a:ln>
            <a:noFill/>
          </a:ln>
          <a:effectLst>
            <a:softEdge rad="112500"/>
          </a:effectLst>
        </p:spPr>
      </p:pic>
      <p:pic>
        <p:nvPicPr>
          <p:cNvPr id="14" name="Slika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151" y="3126159"/>
            <a:ext cx="1006729" cy="1006729"/>
          </a:xfrm>
          <a:prstGeom prst="rect">
            <a:avLst/>
          </a:prstGeom>
        </p:spPr>
      </p:pic>
    </p:spTree>
    <p:extLst>
      <p:ext uri="{BB962C8B-B14F-4D97-AF65-F5344CB8AC3E}">
        <p14:creationId xmlns:p14="http://schemas.microsoft.com/office/powerpoint/2010/main" val="2136308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139</TotalTime>
  <Words>200</Words>
  <Application>Microsoft Office PowerPoint</Application>
  <PresentationFormat>On-screen Show (4:3)</PresentationFormat>
  <Paragraphs>13</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Century Gothic</vt:lpstr>
      <vt:lpstr>Comic Sans MS</vt:lpstr>
      <vt:lpstr>Wingdings 3</vt:lpstr>
      <vt:lpstr>Slice</vt:lpstr>
      <vt:lpstr>Matematika na školskom igralištu </vt:lpstr>
      <vt:lpstr>Određivanje visine učenika pomoću sjene</vt:lpstr>
      <vt:lpstr>Visina školske zgrade</vt:lpstr>
      <vt:lpstr>Visina stabla</vt:lpstr>
      <vt:lpstr>PowerPoint Presentation</vt:lpstr>
      <vt:lpstr>VISINA BRANKE NA IGRALIŠTU</vt:lpstr>
      <vt:lpstr>Napravili: božidar brnada (baky),karlo nevešćanin i klara bešlić</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Primjena sličnosti trokuta</dc:title>
  <dc:creator>Marin Nevešćanin</dc:creator>
  <cp:lastModifiedBy>marija podrug</cp:lastModifiedBy>
  <cp:revision>18</cp:revision>
  <dcterms:created xsi:type="dcterms:W3CDTF">2016-01-27T15:51:21Z</dcterms:created>
  <dcterms:modified xsi:type="dcterms:W3CDTF">2016-02-07T15:22:29Z</dcterms:modified>
</cp:coreProperties>
</file>