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0" autoAdjust="0"/>
  </p:normalViewPr>
  <p:slideViewPr>
    <p:cSldViewPr>
      <p:cViewPr>
        <p:scale>
          <a:sx n="65" d="100"/>
          <a:sy n="65" d="100"/>
        </p:scale>
        <p:origin x="-9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B73218-D300-4972-8F7E-C00D6EF7474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791972-F55D-41EA-83FD-6C7379AD6B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4378498"/>
          </a:xfrm>
        </p:spPr>
        <p:txBody>
          <a:bodyPr/>
          <a:lstStyle/>
          <a:p>
            <a:r>
              <a:rPr lang="hr-HR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Our</a:t>
            </a:r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hr-HR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feature</a:t>
            </a:r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hr-HR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presentation</a:t>
            </a:r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20th Century Fox Intro [HD]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1920" y="9807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28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Izmjerili smo i vrh škole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860032" cy="4005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81642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Ovo je malo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potrajalo…</a:t>
            </a:r>
            <a:endParaRPr lang="en-US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5" y="1557671"/>
            <a:ext cx="4320480" cy="4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na kraju smo imali dodatni zadatak(koji nije bio toliko dodatan koliko je bio obavezan)</a:t>
            </a:r>
          </a:p>
          <a:p>
            <a:r>
              <a:rPr lang="hr-HR" dirty="0" smtClean="0"/>
              <a:t>Morali smo izračunati sjenu učenika</a:t>
            </a:r>
          </a:p>
          <a:p>
            <a:endParaRPr lang="hr-HR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78802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evo neke razne slike rada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723878" cy="35730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1490"/>
            <a:ext cx="401191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94472" cy="45259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5587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511256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r>
              <a:rPr lang="hr-HR" dirty="0" smtClean="0"/>
              <a:t> Izradio: Robert Kerum</a:t>
            </a:r>
          </a:p>
          <a:p>
            <a:pPr marL="36576" indent="0">
              <a:buNone/>
            </a:pPr>
            <a:r>
              <a:rPr lang="hr-HR" dirty="0" err="1" smtClean="0"/>
              <a:t>Fotograferi</a:t>
            </a:r>
            <a:r>
              <a:rPr lang="hr-HR" dirty="0" smtClean="0"/>
              <a:t>: -Roko </a:t>
            </a:r>
            <a:r>
              <a:rPr lang="hr-HR" dirty="0" err="1" smtClean="0"/>
              <a:t>Varnica</a:t>
            </a:r>
            <a:endParaRPr lang="hr-HR" dirty="0" smtClean="0"/>
          </a:p>
          <a:p>
            <a:pPr marL="36576" indent="0">
              <a:buNone/>
            </a:pPr>
            <a:r>
              <a:rPr lang="hr-HR" dirty="0" smtClean="0"/>
              <a:t>                   -</a:t>
            </a:r>
            <a:r>
              <a:rPr lang="hr-HR" dirty="0" err="1" smtClean="0"/>
              <a:t>Viktoria</a:t>
            </a:r>
            <a:r>
              <a:rPr lang="hr-HR" dirty="0" smtClean="0"/>
              <a:t> Kovač</a:t>
            </a:r>
          </a:p>
          <a:p>
            <a:pPr marL="36576" indent="0">
              <a:buNone/>
            </a:pPr>
            <a:r>
              <a:rPr lang="hr-HR" dirty="0" smtClean="0"/>
              <a:t>I onaj koji je sve računao i tako to: -Denis </a:t>
            </a:r>
            <a:r>
              <a:rPr lang="hr-HR" dirty="0" err="1" smtClean="0"/>
              <a:t>Asanović</a:t>
            </a:r>
            <a:endParaRPr lang="hr-HR" dirty="0" smtClean="0"/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r>
              <a:rPr lang="hr-HR" dirty="0" smtClean="0"/>
              <a:t>Hvala na pozornosti!!</a:t>
            </a:r>
          </a:p>
        </p:txBody>
      </p:sp>
    </p:spTree>
    <p:extLst>
      <p:ext uri="{BB962C8B-B14F-4D97-AF65-F5344CB8AC3E}">
        <p14:creationId xmlns:p14="http://schemas.microsoft.com/office/powerpoint/2010/main" val="33364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Matematika na školskom igralištu (i okolina)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480048" cy="17526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Tim </a:t>
            </a:r>
            <a:r>
              <a:rPr lang="en-US" sz="4400" b="1" dirty="0"/>
              <a:t>⍺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28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Naša grupa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5328591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hr-HR" sz="3600" dirty="0" smtClean="0"/>
              <a:t>-Denis </a:t>
            </a:r>
            <a:r>
              <a:rPr lang="hr-HR" sz="3600" dirty="0" err="1" smtClean="0"/>
              <a:t>Asanović</a:t>
            </a:r>
            <a:endParaRPr lang="hr-HR" sz="3600" dirty="0" smtClean="0"/>
          </a:p>
          <a:p>
            <a:pPr marL="36576" indent="0">
              <a:buNone/>
            </a:pPr>
            <a:r>
              <a:rPr lang="hr-HR" sz="3600" dirty="0" smtClean="0"/>
              <a:t>-Robert Kerum</a:t>
            </a:r>
          </a:p>
          <a:p>
            <a:pPr marL="36576" indent="0">
              <a:buNone/>
            </a:pPr>
            <a:r>
              <a:rPr lang="hr-HR" sz="3600" dirty="0" smtClean="0"/>
              <a:t>-</a:t>
            </a:r>
            <a:r>
              <a:rPr lang="hr-HR" sz="3600" dirty="0" err="1" smtClean="0"/>
              <a:t>Viktoria</a:t>
            </a:r>
            <a:r>
              <a:rPr lang="hr-HR" sz="3600" dirty="0" smtClean="0"/>
              <a:t> Kovač</a:t>
            </a:r>
          </a:p>
          <a:p>
            <a:pPr marL="36576" indent="0">
              <a:buNone/>
            </a:pPr>
            <a:endParaRPr lang="hr-HR" sz="3600" dirty="0"/>
          </a:p>
          <a:p>
            <a:pPr marL="36576" indent="0">
              <a:buNone/>
            </a:pPr>
            <a:r>
              <a:rPr lang="hr-HR" dirty="0" smtClean="0"/>
              <a:t>   </a:t>
            </a:r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r>
              <a:rPr lang="hr-HR" dirty="0" smtClean="0"/>
              <a:t>-i Roko </a:t>
            </a:r>
            <a:r>
              <a:rPr lang="hr-HR" dirty="0" err="1" smtClean="0"/>
              <a:t>Varnica</a:t>
            </a:r>
            <a:r>
              <a:rPr lang="hr-H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Imali smo terensku nastavu da vježbamo primjenu sličnosti trokuta</a:t>
            </a:r>
          </a:p>
          <a:p>
            <a:endParaRPr lang="hr-HR" dirty="0"/>
          </a:p>
          <a:p>
            <a:r>
              <a:rPr lang="hr-HR" dirty="0" smtClean="0"/>
              <a:t>Podijelili smo se u više grupa i svaki član je imao svoju ulogu</a:t>
            </a:r>
          </a:p>
          <a:p>
            <a:endParaRPr lang="hr-HR" dirty="0"/>
          </a:p>
          <a:p>
            <a:r>
              <a:rPr lang="hr-HR" dirty="0" smtClean="0"/>
              <a:t>Cilj ove vježbe je da dokažemo da nismo totalni idioti i da naučimo nešto</a:t>
            </a:r>
          </a:p>
        </p:txBody>
      </p:sp>
    </p:spTree>
    <p:extLst>
      <p:ext uri="{BB962C8B-B14F-4D97-AF65-F5344CB8AC3E}">
        <p14:creationId xmlns:p14="http://schemas.microsoft.com/office/powerpoint/2010/main" val="32286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Postupak mjerenja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Morali smo računati visinu stabla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(Nažalost  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</a:t>
            </a:r>
            <a:r>
              <a:rPr lang="hr-HR" dirty="0" err="1" smtClean="0"/>
              <a:t>fotografer</a:t>
            </a:r>
            <a:r>
              <a:rPr lang="hr-HR" dirty="0" smtClean="0"/>
              <a:t> nije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slikao </a:t>
            </a:r>
            <a:r>
              <a:rPr lang="hr-HR" dirty="0"/>
              <a:t>stablo)</a:t>
            </a:r>
            <a:endParaRPr lang="hr-HR" dirty="0" smtClean="0"/>
          </a:p>
          <a:p>
            <a:pPr marL="36576" indent="0">
              <a:buNone/>
            </a:pPr>
            <a:r>
              <a:rPr lang="hr-HR" dirty="0" smtClean="0"/>
              <a:t>                                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511256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smo učinili tako da smo postavili ogledalce na tlo i udaljavali se dok nismo vidjeli vrh</a:t>
            </a:r>
          </a:p>
          <a:p>
            <a:r>
              <a:rPr lang="hr-HR" dirty="0" smtClean="0"/>
              <a:t>Tada smo izmjerili udaljenost učenika i ogledalca, zatim udaljenost stabla i ogledalca.</a:t>
            </a:r>
          </a:p>
          <a:p>
            <a:r>
              <a:rPr lang="hr-HR" dirty="0" smtClean="0"/>
              <a:t>Izmjerili smo visinu učenika i izračunali visinu stabla</a:t>
            </a:r>
          </a:p>
        </p:txBody>
      </p:sp>
    </p:spTree>
    <p:extLst>
      <p:ext uri="{BB962C8B-B14F-4D97-AF65-F5344CB8AC3E}">
        <p14:creationId xmlns:p14="http://schemas.microsoft.com/office/powerpoint/2010/main" val="22832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na taj isti način smo izračunali visinu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rasvjetnog stupa 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579613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 isto tako za još jedan rasvjetni stup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464496" cy="3429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8164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                    Ovdje su i  </a:t>
            </a:r>
          </a:p>
          <a:p>
            <a:pPr marL="36576" indent="0">
              <a:buNone/>
            </a:pPr>
            <a:r>
              <a:rPr lang="hr-HR" dirty="0" smtClean="0"/>
              <a:t>                                              drugi timovi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na poslu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5" y="980728"/>
            <a:ext cx="4884071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147</TotalTime>
  <Words>224</Words>
  <Application>Microsoft Office PowerPoint</Application>
  <PresentationFormat>On-screen Show (4:3)</PresentationFormat>
  <Paragraphs>49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Tehnički</vt:lpstr>
      <vt:lpstr>Our feature presentation…</vt:lpstr>
      <vt:lpstr>Matematika na školskom igralištu (i okolina)</vt:lpstr>
      <vt:lpstr>Naša grupa</vt:lpstr>
      <vt:lpstr>PowerPoint Presentation</vt:lpstr>
      <vt:lpstr>Postupak mjerenja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Kerum</dc:creator>
  <cp:lastModifiedBy>Lovorka Krstulović</cp:lastModifiedBy>
  <cp:revision>10</cp:revision>
  <dcterms:created xsi:type="dcterms:W3CDTF">2016-01-28T16:21:31Z</dcterms:created>
  <dcterms:modified xsi:type="dcterms:W3CDTF">2016-01-28T22:14:00Z</dcterms:modified>
</cp:coreProperties>
</file>