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9" r:id="rId3"/>
    <p:sldId id="261" r:id="rId4"/>
    <p:sldId id="264" r:id="rId5"/>
    <p:sldId id="266" r:id="rId6"/>
    <p:sldId id="268" r:id="rId7"/>
    <p:sldId id="267" r:id="rId8"/>
    <p:sldId id="265" r:id="rId9"/>
    <p:sldId id="270" r:id="rId10"/>
    <p:sldId id="262" r:id="rId11"/>
    <p:sldId id="257" r:id="rId12"/>
    <p:sldId id="260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24" autoAdjust="0"/>
  </p:normalViewPr>
  <p:slideViewPr>
    <p:cSldViewPr>
      <p:cViewPr varScale="1">
        <p:scale>
          <a:sx n="65" d="100"/>
          <a:sy n="65" d="100"/>
        </p:scale>
        <p:origin x="6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09A227-1AD1-4CD5-98EC-3CA086CEFB4E}" type="datetimeFigureOut">
              <a:rPr lang="sr-Latn-CS" smtClean="0"/>
              <a:pPr/>
              <a:t>7.2.2016.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3C89E2-A021-4F61-94CE-2BB54206D67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SLIČNOST TROKUTA</a:t>
            </a:r>
            <a:r>
              <a:rPr lang="hr-HR" sz="6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hr-HR" sz="6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hr-HR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– terenska nastava</a:t>
            </a:r>
            <a:endParaRPr lang="hr-HR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Nakon što sam to bio ja (Duje) izračunali smo da san visok 155cm. Bili smo gotovi drugi. Kraj.</a:t>
            </a:r>
            <a:endParaRPr lang="hr-HR" dirty="0"/>
          </a:p>
        </p:txBody>
      </p:sp>
      <p:pic>
        <p:nvPicPr>
          <p:cNvPr id="17410" name="Picture 2" descr="https://scontent-vie1-1.xx.fbcdn.net/hphotos-xpl1/v/t34.0-12/12650299_520778114749448_135834897_n.jpg?oh=5f553a6b693e24a31d7914e5bc2cc35a&amp;oe=56AC48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89604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800972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Napravili:</a:t>
            </a:r>
            <a:br>
              <a:rPr lang="hr-HR" dirty="0" smtClean="0"/>
            </a:br>
            <a:r>
              <a:rPr lang="hr-HR" dirty="0" smtClean="0"/>
              <a:t>Jakov Anton Vasilj</a:t>
            </a:r>
            <a:br>
              <a:rPr lang="hr-HR" dirty="0" smtClean="0"/>
            </a:br>
            <a:r>
              <a:rPr lang="hr-HR" dirty="0" smtClean="0"/>
              <a:t>Josipa Palinić</a:t>
            </a:r>
            <a:br>
              <a:rPr lang="hr-HR" dirty="0" smtClean="0"/>
            </a:br>
            <a:r>
              <a:rPr lang="hr-HR" dirty="0" smtClean="0"/>
              <a:t>i Duje Orlić</a:t>
            </a:r>
            <a:endParaRPr lang="hr-HR" dirty="0"/>
          </a:p>
        </p:txBody>
      </p:sp>
      <p:pic>
        <p:nvPicPr>
          <p:cNvPr id="2050" name="Picture 2" descr="https://scontent-vie1-1.xx.fbcdn.net/hphotos-xft1/v/t34.0-12/12650428_520776201416306_1518437292_n.jpg?oh=942f66259b31c887f2251acbeaf768f9&amp;oe=56AC02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57562"/>
            <a:ext cx="4429156" cy="31550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Ovim putem zamolili bih sve koji imaju pse da čiste za njima jer smo na putu do stabla ja i Jakov umalo ugazili u jedno g***o.</a:t>
            </a:r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3500430" y="3286124"/>
            <a:ext cx="4214810" cy="3161108"/>
            <a:chOff x="3500430" y="3286124"/>
            <a:chExt cx="4214810" cy="3161108"/>
          </a:xfrm>
        </p:grpSpPr>
        <p:pic>
          <p:nvPicPr>
            <p:cNvPr id="1026" name="Picture 2" descr="https://scontent-vie1-1.xx.fbcdn.net/hphotos-xlp1/v/t34.0-12/12625692_520779254749334_195003255_n.jpg?oh=addf441f41f92e8b21423d7a0553b438&amp;oe=56AC3FE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430" y="3286124"/>
              <a:ext cx="4214810" cy="3161108"/>
            </a:xfrm>
            <a:prstGeom prst="rect">
              <a:avLst/>
            </a:prstGeom>
            <a:noFill/>
          </p:spPr>
        </p:pic>
        <p:pic>
          <p:nvPicPr>
            <p:cNvPr id="7" name="Picture 2" descr="https://scontent-vie1-1.xx.fbcdn.net/hphotos-xlp1/v/t34.0-12/12625692_520779254749334_195003255_n.jpg?oh=addf441f41f92e8b21423d7a0553b438&amp;oe=56AC3FE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l="35476" t="22478" r="37189" b="45631"/>
            <a:stretch/>
          </p:blipFill>
          <p:spPr bwMode="auto">
            <a:xfrm>
              <a:off x="5004048" y="4077072"/>
              <a:ext cx="1152128" cy="10081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3357586"/>
          </a:xfrm>
        </p:spPr>
        <p:txBody>
          <a:bodyPr/>
          <a:lstStyle/>
          <a:p>
            <a:pPr>
              <a:buNone/>
            </a:pPr>
            <a:r>
              <a:rPr lang="hr-HR" sz="2800" dirty="0" smtClean="0"/>
              <a:t>  </a:t>
            </a:r>
            <a:r>
              <a:rPr lang="hr-HR" sz="2800" dirty="0" smtClean="0"/>
              <a:t>22.1</a:t>
            </a:r>
            <a:r>
              <a:rPr lang="hr-HR" sz="2800" dirty="0" smtClean="0"/>
              <a:t>. 2016. petak, 7. a (najbolji razred ikad) imao je terensku nastavu. Bili smo podjeljeni </a:t>
            </a:r>
            <a:r>
              <a:rPr lang="hr-HR" sz="2800" dirty="0" smtClean="0"/>
              <a:t>u </a:t>
            </a:r>
            <a:r>
              <a:rPr lang="hr-HR" sz="2800" dirty="0" smtClean="0"/>
              <a:t>timove, a jedan mali tim bili su Jakov Anton Vasilj, Josipa Palinić i Duje Orlić. Imali smo veliki zadatak da na školskom igralištu IZMJERIMO OVE DIVOVE!!!!!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-vie1-1.xx.fbcdn.net/hphotos-xpa1/v/t34.0-12/12650660_520778561416070_702266649_n.jpg?oh=9fc31fd3a3b440040199cac7115cd375&amp;oe=56AC4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186" y="428604"/>
            <a:ext cx="5442895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content-vie1-1.xx.fbcdn.net/hphotos-xap1/v/t34.0-12/12584042_520780581415868_1153819654_n.jpg?oh=c5b421deead484cd84f86d012a19ad87&amp;oe=56AC8F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00042"/>
            <a:ext cx="4457700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scontent-vie1-1.xx.fbcdn.net/hphotos-xpf1/v/t34.0-12/12647645_520779834749276_123116240_n.jpg?oh=3def7196e6735a83a4715e07986b1b71&amp;oe=56AC33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215106" cy="442915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358014" cy="1071570"/>
          </a:xfrm>
        </p:spPr>
        <p:txBody>
          <a:bodyPr>
            <a:normAutofit/>
          </a:bodyPr>
          <a:lstStyle/>
          <a:p>
            <a:r>
              <a:rPr lang="hr-HR" sz="4800" dirty="0" smtClean="0"/>
              <a:t>I ovog malo manjeg.</a:t>
            </a:r>
            <a:endParaRPr lang="hr-HR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800" dirty="0" smtClean="0"/>
              <a:t>Imali smo samo ravnalo,zrcalo i metar.</a:t>
            </a:r>
            <a:endParaRPr lang="hr-HR" sz="4800" dirty="0"/>
          </a:p>
        </p:txBody>
      </p:sp>
      <p:pic>
        <p:nvPicPr>
          <p:cNvPr id="23554" name="Picture 2" descr="https://scontent-vie1-1.xx.fbcdn.net/hphotos-xpa1/v/t34.0-12/12647786_520781388082454_303658046_n.jpg?oh=162de70ccbf1824f213dcc5efb69febe&amp;oe=56AC72D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393139" y="2107399"/>
            <a:ext cx="4286282" cy="37862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Nakon malo mozganja sjetili smo se lekcije o sličnosti trokuta koju smo  s nastavnicom Lovorkom učili u školi (iz ispita znanja svi smo dobili jedinice,dvice i trice) te smo krenuli mjeriti pomoću zrcala.</a:t>
            </a:r>
            <a:endParaRPr lang="hr-HR" dirty="0"/>
          </a:p>
        </p:txBody>
      </p:sp>
      <p:pic>
        <p:nvPicPr>
          <p:cNvPr id="22530" name="Picture 2" descr="https://scontent-vie1-1.xx.fbcdn.net/hphotos-xfa1/v/t34.0-12/12647870_520780811415845_255727896_n.jpg?oh=48c140f10be81d8549d0218e0b7190a0&amp;oe=56AC32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68" y="4071942"/>
            <a:ext cx="3047958" cy="22859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36544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Duljina od Josipinih nogu do očiju je 153 cm, od Josipe do zrcala udaljenost je 83 cm i od zrcala do reflektora je 415 cm. Jednadžbom smo dobili da je reflektor </a:t>
            </a:r>
            <a:r>
              <a:rPr lang="hr-HR" smtClean="0"/>
              <a:t>visok 765 centimetara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20482" name="Picture 2" descr="https://scontent-vie1-1.xx.fbcdn.net/hphotos-xfp1/v/t34.0-12/12584043_520780328082560_1515076467_n.jpg?oh=0c77916b9cb8faa89ec13aaa1edbe483&amp;oe=56AC8F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443288"/>
            <a:ext cx="3643338" cy="29146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Istim postupkom dobili smo da je branka visoka 1.88 metara, a da je stablo visoko 7.28 cm.</a:t>
            </a:r>
            <a:br>
              <a:rPr lang="hr-HR" dirty="0" smtClean="0"/>
            </a:br>
            <a:r>
              <a:rPr lang="hr-HR" dirty="0" smtClean="0"/>
              <a:t>Tada smo mislili da smo prvi završili, ali nastavnica je stigla s novim zadatkom. Trebali smo pomoću štapa i sjene izračunati visinu jednog učenika.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</TotalTime>
  <Words>217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Lucida Sans Unicode</vt:lpstr>
      <vt:lpstr>Verdana</vt:lpstr>
      <vt:lpstr>Wingdings 2</vt:lpstr>
      <vt:lpstr>Wingdings 3</vt:lpstr>
      <vt:lpstr>Concourse</vt:lpstr>
      <vt:lpstr>SLIČNOST TROKUTA </vt:lpstr>
      <vt:lpstr>PowerPoint Presentation</vt:lpstr>
      <vt:lpstr>PowerPoint Presentation</vt:lpstr>
      <vt:lpstr>PowerPoint Presentation</vt:lpstr>
      <vt:lpstr>I ovog malo manjeg.</vt:lpstr>
      <vt:lpstr>Imali smo samo ravnalo,zrcalo i metar.</vt:lpstr>
      <vt:lpstr>Nakon malo mozganja sjetili smo se lekcije o sličnosti trokuta koju smo  s nastavnicom Lovorkom učili u školi (iz ispita znanja svi smo dobili jedinice,dvice i trice) te smo krenuli mjeriti pomoću zrcala.</vt:lpstr>
      <vt:lpstr>Duljina od Josipinih nogu do očiju je 153 cm, od Josipe do zrcala udaljenost je 83 cm i od zrcala do reflektora je 415 cm. Jednadžbom smo dobili da je reflektor visok 765 centimetara.</vt:lpstr>
      <vt:lpstr>Istim postupkom dobili smo da je branka visoka 1.88 metara, a da je stablo visoko 7.28 cm. Tada smo mislili da smo prvi završili, ali nastavnica je stigla s novim zadatkom. Trebali smo pomoću štapa i sjene izračunati visinu jednog učenika.</vt:lpstr>
      <vt:lpstr>Nakon što sam to bio ja (Duje) izračunali smo da san visok 155cm. Bili smo gotovi drugi. Kraj.</vt:lpstr>
      <vt:lpstr>Napravili: Jakov Anton Vasilj Josipa Palinić i Duje Orlić</vt:lpstr>
      <vt:lpstr>Ovim putem zamolili bih sve koji imaju pse da čiste za njima jer smo na putu do stabla ja i Jakov umalo ugazili u jedno g***o.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marija podrug</cp:lastModifiedBy>
  <cp:revision>28</cp:revision>
  <dcterms:created xsi:type="dcterms:W3CDTF">2016-01-26T19:09:24Z</dcterms:created>
  <dcterms:modified xsi:type="dcterms:W3CDTF">2016-02-07T15:19:22Z</dcterms:modified>
</cp:coreProperties>
</file>