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86CA-BEF7-4A5C-AC69-380C70C67EF7}" type="datetimeFigureOut">
              <a:rPr lang="en-US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451D-1C36-4355-9DAC-51A2026ADD0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1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0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4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3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6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6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451D-1C36-4355-9DAC-51A2026ADD0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4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8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9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9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8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6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2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8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94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matematika na školskom igralištu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Sličnost </a:t>
            </a:r>
            <a:r>
              <a:rPr lang="en-US" dirty="0" err="1" smtClean="0"/>
              <a:t>trokuta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visina stupa je...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           844 cm ili 8 m I 44 cm</a:t>
            </a:r>
          </a:p>
        </p:txBody>
      </p:sp>
    </p:spTree>
    <p:extLst>
      <p:ext uri="{BB962C8B-B14F-4D97-AF65-F5344CB8AC3E}">
        <p14:creationId xmlns:p14="http://schemas.microsoft.com/office/powerpoint/2010/main" val="33579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37958"/>
            <a:ext cx="7598569" cy="1092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31144"/>
            <a:ext cx="7598569" cy="42614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700" dirty="0"/>
              <a:t>NA ISTI SMO NAČIN IZMJERILI KOŠARKAŠKI KOŠ I STABLO.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</a:rPr>
              <a:t>Košarkaški koš= 282 cm        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</a:rPr>
              <a:t>Stablo=230 cm</a:t>
            </a:r>
          </a:p>
          <a:p>
            <a:pPr marL="0" indent="0">
              <a:buNone/>
            </a:pPr>
            <a:endParaRPr lang="en-US" sz="2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12" y="2950606"/>
            <a:ext cx="2057400" cy="1158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97" y="2950606"/>
            <a:ext cx="2057400" cy="1158494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929" y="4249087"/>
            <a:ext cx="2057400" cy="1158494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739" y="4249087"/>
            <a:ext cx="1613297" cy="15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037105"/>
            <a:ext cx="7598569" cy="1092200"/>
          </a:xfrm>
        </p:spPr>
        <p:txBody>
          <a:bodyPr/>
          <a:lstStyle/>
          <a:p>
            <a:r>
              <a:rPr lang="en-US" dirty="0"/>
              <a:t>no, visinu učenika smo računali na drugi način - pomoću sjene!!!!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88370"/>
            <a:ext cx="7598569" cy="27368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1.</a:t>
            </a:r>
            <a:r>
              <a:rPr lang="en-US" sz="2400" dirty="0">
                <a:solidFill>
                  <a:srgbClr val="000000"/>
                </a:solidFill>
              </a:rPr>
              <a:t>Štap postavimo okomito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 obzirom na pod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izmjerimo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duljinu sjene.</a:t>
            </a: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72" y="2088370"/>
            <a:ext cx="173736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3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37958"/>
            <a:ext cx="7598569" cy="1092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820863"/>
            <a:ext cx="7598569" cy="27368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2.</a:t>
            </a:r>
            <a:r>
              <a:rPr lang="en-US" sz="2400" dirty="0">
                <a:solidFill>
                  <a:srgbClr val="000000"/>
                </a:solidFill>
              </a:rPr>
              <a:t>Nakon toga izmjerimo duljinu štapa.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3.</a:t>
            </a:r>
            <a:r>
              <a:rPr lang="en-US" sz="2400" dirty="0">
                <a:solidFill>
                  <a:srgbClr val="000000"/>
                </a:solidFill>
              </a:rPr>
              <a:t>I potom izmjerimo duljinu sjene učenika.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877" y="2887827"/>
            <a:ext cx="20574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32" y="2671763"/>
            <a:ext cx="4427935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ZAPIŠEMO PODATKE: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Duljina sjene učenika=  550 cm Duljina sjene štapa= 325 cm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Visina štapa= 102 cm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Visina učenika= x</a:t>
            </a:r>
          </a:p>
          <a:p>
            <a:pPr algn="ctr"/>
            <a:endParaRPr lang="en-US" sz="2400" dirty="0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19" y="2482664"/>
            <a:ext cx="2347913" cy="14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88385"/>
            <a:ext cx="7598569" cy="1092200"/>
          </a:xfrm>
        </p:spPr>
        <p:txBody>
          <a:bodyPr/>
          <a:lstStyle/>
          <a:p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70437"/>
            <a:ext cx="7598569" cy="2736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IZRAČUNAMO PREMA FORMULI: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x/102=550/325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5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visina učenika je...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       173 cm ili 1m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73 cm</a:t>
            </a:r>
          </a:p>
        </p:txBody>
      </p:sp>
    </p:spTree>
    <p:extLst>
      <p:ext uri="{BB962C8B-B14F-4D97-AF65-F5344CB8AC3E}">
        <p14:creationId xmlns:p14="http://schemas.microsoft.com/office/powerpoint/2010/main" val="3976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UKOLIKO NISTE RAZUMJELI NEKE STVARI, EVO SAŽETAK I PRIMJERI...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</a:rPr>
              <a:t>Trokuti su slični ako </a:t>
            </a:r>
            <a:r>
              <a:rPr lang="en-US" sz="2700" dirty="0" err="1">
                <a:solidFill>
                  <a:srgbClr val="FF0000"/>
                </a:solidFill>
              </a:rPr>
              <a:t>su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i</a:t>
            </a:r>
            <a:r>
              <a:rPr lang="hr-HR" sz="2700" dirty="0">
                <a:solidFill>
                  <a:srgbClr val="FF0000"/>
                </a:solidFill>
              </a:rPr>
              <a:t>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kutovi jednake veličine I ako su im stranice porpocionalne.</a:t>
            </a:r>
          </a:p>
        </p:txBody>
      </p:sp>
    </p:spTree>
    <p:extLst>
      <p:ext uri="{BB962C8B-B14F-4D97-AF65-F5344CB8AC3E}">
        <p14:creationId xmlns:p14="http://schemas.microsoft.com/office/powerpoint/2010/main" val="27715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slični trokuti...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4" y="2239649"/>
            <a:ext cx="7598569" cy="273685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2387902" y="3513140"/>
            <a:ext cx="795528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4"/>
          <p:cNvSpPr/>
          <p:nvPr/>
        </p:nvSpPr>
        <p:spPr>
          <a:xfrm>
            <a:off x="4251723" y="2933700"/>
            <a:ext cx="1463698" cy="126563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54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45871"/>
            <a:ext cx="7598569" cy="1092200"/>
          </a:xfrm>
        </p:spPr>
        <p:txBody>
          <a:bodyPr/>
          <a:lstStyle/>
          <a:p>
            <a:r>
              <a:rPr lang="en-US" dirty="0"/>
              <a:t>što smo radili?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807"/>
            <a:ext cx="9144000" cy="39311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Zadatak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od nastavnice bio je </a:t>
            </a:r>
            <a:r>
              <a:rPr lang="en-US" sz="2400" dirty="0" err="1">
                <a:solidFill>
                  <a:srgbClr val="000000"/>
                </a:solidFill>
              </a:rPr>
              <a:t>pomoću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hr-HR" sz="2400" dirty="0">
                <a:solidFill>
                  <a:srgbClr val="000000"/>
                </a:solidFill>
              </a:rPr>
              <a:t>ličnosti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trokuta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izmjeriti:</a:t>
            </a:r>
            <a:endParaRPr lang="hr-H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              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 err="1">
                <a:solidFill>
                  <a:srgbClr val="000000"/>
                </a:solidFill>
              </a:rPr>
              <a:t>košarkaški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koš</a:t>
            </a:r>
            <a:r>
              <a:rPr lang="hr-HR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              -  </a:t>
            </a:r>
            <a:r>
              <a:rPr lang="hr-HR" sz="2400" dirty="0">
                <a:solidFill>
                  <a:schemeClr val="bg1"/>
                </a:solidFill>
              </a:rPr>
              <a:t>visinu učenika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              </a:t>
            </a:r>
            <a:r>
              <a:rPr lang="hr-HR" sz="2400" dirty="0">
                <a:solidFill>
                  <a:srgbClr val="FF0000"/>
                </a:solidFill>
              </a:rPr>
              <a:t>-</a:t>
            </a:r>
            <a:r>
              <a:rPr lang="hr-HR" sz="2400" dirty="0">
                <a:solidFill>
                  <a:schemeClr val="bg1"/>
                </a:solidFill>
              </a:rPr>
              <a:t> stablo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              </a:t>
            </a:r>
            <a:r>
              <a:rPr lang="hr-HR" sz="2400" dirty="0">
                <a:solidFill>
                  <a:srgbClr val="FF0000"/>
                </a:solidFill>
              </a:rPr>
              <a:t>-</a:t>
            </a:r>
            <a:r>
              <a:rPr lang="hr-HR" sz="2400" dirty="0">
                <a:solidFill>
                  <a:schemeClr val="bg1"/>
                </a:solidFill>
              </a:rPr>
              <a:t>  rasvjetni stup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73" y="2521353"/>
            <a:ext cx="7598569" cy="27368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3548342" y="2779823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Minus 6"/>
          <p:cNvSpPr/>
          <p:nvPr/>
        </p:nvSpPr>
        <p:spPr>
          <a:xfrm rot="5340000">
            <a:off x="3225883" y="3564690"/>
            <a:ext cx="1262678" cy="76081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Minus 7"/>
          <p:cNvSpPr/>
          <p:nvPr/>
        </p:nvSpPr>
        <p:spPr>
          <a:xfrm rot="2160000">
            <a:off x="3203285" y="3446076"/>
            <a:ext cx="6858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Minus 8"/>
          <p:cNvSpPr/>
          <p:nvPr/>
        </p:nvSpPr>
        <p:spPr>
          <a:xfrm rot="-2100000">
            <a:off x="3854390" y="3490714"/>
            <a:ext cx="6858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inus 9"/>
          <p:cNvSpPr/>
          <p:nvPr/>
        </p:nvSpPr>
        <p:spPr>
          <a:xfrm rot="-3300000">
            <a:off x="3029489" y="4427135"/>
            <a:ext cx="1119537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Minus 10"/>
          <p:cNvSpPr/>
          <p:nvPr/>
        </p:nvSpPr>
        <p:spPr>
          <a:xfrm rot="3420000">
            <a:off x="3649513" y="4448702"/>
            <a:ext cx="1043372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Minus 12"/>
          <p:cNvSpPr/>
          <p:nvPr/>
        </p:nvSpPr>
        <p:spPr>
          <a:xfrm>
            <a:off x="-790925" y="4845844"/>
            <a:ext cx="10279016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Minus 13"/>
          <p:cNvSpPr/>
          <p:nvPr/>
        </p:nvSpPr>
        <p:spPr>
          <a:xfrm rot="5400000">
            <a:off x="-1801240" y="2734367"/>
            <a:ext cx="5573666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23106" y="971043"/>
            <a:ext cx="6963896" cy="412740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79048" y="2643635"/>
            <a:ext cx="5043" cy="26524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Poučci o sličnosti trokuta...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20" y="1692520"/>
            <a:ext cx="7598569" cy="4308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KK</a:t>
            </a:r>
            <a:r>
              <a:rPr lang="hr-HR" sz="2400" dirty="0">
                <a:solidFill>
                  <a:schemeClr val="bg1"/>
                </a:solidFill>
              </a:rPr>
              <a:t>-dva su trokuta slična ako su im sukladna dva odgovarajuća unutarnja kuta</a:t>
            </a:r>
          </a:p>
          <a:p>
            <a:pPr marL="0" indent="0">
              <a:buNone/>
            </a:pPr>
            <a:endParaRPr lang="hr-H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SSS</a:t>
            </a:r>
            <a:r>
              <a:rPr lang="hr-HR" sz="2400" dirty="0">
                <a:solidFill>
                  <a:schemeClr val="bg1"/>
                </a:solidFill>
              </a:rPr>
              <a:t>-dva su trokuta slična ako su im duljine dvaju parova odgovarajućih stranica jednake</a:t>
            </a:r>
          </a:p>
          <a:p>
            <a:pPr marL="0" indent="0">
              <a:buNone/>
            </a:pPr>
            <a:endParaRPr lang="hr-H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SKS</a:t>
            </a:r>
            <a:r>
              <a:rPr lang="hr-HR" sz="2400" dirty="0">
                <a:solidFill>
                  <a:schemeClr val="bg1"/>
                </a:solidFill>
              </a:rPr>
              <a:t>-dva su trokuta slična ako su im duljine dvaju parova susjednih odgovarajućih stranica propocionalne i veličina kutova između njih jednaka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Koeficijent sličnosti...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bg1"/>
                </a:solidFill>
              </a:rPr>
              <a:t>...je rezultat koji dobijemo kada podijelimo </a:t>
            </a:r>
            <a:r>
              <a:rPr lang="hr-HR" sz="2400" dirty="0" smtClean="0">
                <a:solidFill>
                  <a:schemeClr val="bg1"/>
                </a:solidFill>
              </a:rPr>
              <a:t>duljinu stranice </a:t>
            </a:r>
            <a:r>
              <a:rPr lang="hr-HR" sz="2400" dirty="0">
                <a:solidFill>
                  <a:schemeClr val="bg1"/>
                </a:solidFill>
              </a:rPr>
              <a:t>jednog trokuta </a:t>
            </a:r>
            <a:r>
              <a:rPr lang="hr-HR" sz="2400" dirty="0" smtClean="0">
                <a:solidFill>
                  <a:schemeClr val="bg1"/>
                </a:solidFill>
              </a:rPr>
              <a:t>s </a:t>
            </a:r>
            <a:r>
              <a:rPr lang="hr-HR" sz="2400" dirty="0">
                <a:solidFill>
                  <a:schemeClr val="bg1"/>
                </a:solidFill>
              </a:rPr>
              <a:t>odgovarajućom </a:t>
            </a:r>
            <a:r>
              <a:rPr lang="hr-HR" sz="2400" dirty="0" smtClean="0">
                <a:solidFill>
                  <a:schemeClr val="bg1"/>
                </a:solidFill>
              </a:rPr>
              <a:t>duljinom </a:t>
            </a:r>
            <a:r>
              <a:rPr lang="hr-HR" sz="2400" smtClean="0">
                <a:solidFill>
                  <a:schemeClr val="bg1"/>
                </a:solidFill>
              </a:rPr>
              <a:t>stranice njemu sličnog trokuta.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hvala na pozornosti!!!!!!!!!!!!!!!!!!!!!!!!!!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Izradili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Laura Vrcan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Anđelo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Mornar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David </a:t>
            </a:r>
            <a:r>
              <a:rPr lang="en-US" sz="2400" dirty="0">
                <a:solidFill>
                  <a:srgbClr val="000000"/>
                </a:solidFill>
              </a:rPr>
              <a:t>Rogošić</a:t>
            </a:r>
          </a:p>
        </p:txBody>
      </p:sp>
      <p:pic>
        <p:nvPicPr>
          <p:cNvPr id="5" name="Picture 4" descr="1f1538f834_46323962_o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8" y="2877741"/>
            <a:ext cx="2447785" cy="17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                          </a:t>
            </a:r>
            <a:r>
              <a:rPr lang="hr-HR" sz="2400" dirty="0"/>
              <a:t>        </a:t>
            </a:r>
            <a:r>
              <a:rPr lang="en-US" sz="2400" dirty="0"/>
              <a:t>A </a:t>
            </a:r>
            <a:r>
              <a:rPr lang="en-US" sz="2400" dirty="0"/>
              <a:t>KORISTILI SMO...</a:t>
            </a:r>
          </a:p>
        </p:txBody>
      </p:sp>
    </p:spTree>
    <p:extLst>
      <p:ext uri="{BB962C8B-B14F-4D97-AF65-F5344CB8AC3E}">
        <p14:creationId xmlns:p14="http://schemas.microsoft.com/office/powerpoint/2010/main" val="33751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25352"/>
            <a:ext cx="7598569" cy="10922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2136028"/>
            <a:ext cx="7598569" cy="273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          </a:t>
            </a:r>
            <a:r>
              <a:rPr lang="hr-HR" sz="2400" dirty="0"/>
              <a:t>    </a:t>
            </a:r>
            <a:r>
              <a:rPr lang="en-US" sz="3000" dirty="0">
                <a:solidFill>
                  <a:srgbClr val="FF0000"/>
                </a:solidFill>
              </a:rPr>
              <a:t>SLIČNOST </a:t>
            </a:r>
            <a:r>
              <a:rPr lang="en-US" sz="3000" dirty="0">
                <a:solidFill>
                  <a:srgbClr val="FF0000"/>
                </a:solidFill>
              </a:rPr>
              <a:t>TROKUTA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7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mjerenje rasvjetnog stupa</a:t>
            </a:r>
          </a:p>
        </p:txBody>
      </p:sp>
      <p:pic>
        <p:nvPicPr>
          <p:cNvPr id="4" name="Content Placeholder 3" descr="IMG-20160128-WA0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5099" y="2123076"/>
            <a:ext cx="1903466" cy="3380185"/>
          </a:xfrm>
        </p:spPr>
      </p:pic>
      <p:sp>
        <p:nvSpPr>
          <p:cNvPr id="5" name="TextBox 4"/>
          <p:cNvSpPr txBox="1"/>
          <p:nvPr/>
        </p:nvSpPr>
        <p:spPr>
          <a:xfrm>
            <a:off x="568699" y="3303705"/>
            <a:ext cx="3368279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1.</a:t>
            </a:r>
            <a:r>
              <a:rPr lang="en-US" sz="2400" dirty="0">
                <a:solidFill>
                  <a:srgbClr val="000000"/>
                </a:solidFill>
              </a:rPr>
              <a:t>Mjerimo udaljenost od stupa do zrcala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MJERENJE RASVJETNOG STUPA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1" y="2988680"/>
            <a:ext cx="20574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2.</a:t>
            </a:r>
            <a:r>
              <a:rPr lang="en-US" sz="2400" dirty="0">
                <a:solidFill>
                  <a:srgbClr val="000000"/>
                </a:solidFill>
              </a:rPr>
              <a:t>Izmjerimo visinu učenika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IMG-20160128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493" y="2365001"/>
            <a:ext cx="173736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88385"/>
            <a:ext cx="7598569" cy="1092200"/>
          </a:xfrm>
        </p:spPr>
        <p:txBody>
          <a:bodyPr/>
          <a:lstStyle/>
          <a:p>
            <a:r>
              <a:rPr lang="en-US" dirty="0"/>
              <a:t>mjerenje rasvjetnog stupa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37" y="2408214"/>
            <a:ext cx="2530709" cy="2737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3.</a:t>
            </a:r>
            <a:r>
              <a:rPr lang="en-US" sz="2400" dirty="0">
                <a:solidFill>
                  <a:srgbClr val="000000"/>
                </a:solidFill>
              </a:rPr>
              <a:t>Izmjerimo duljinu od zrcala do učenika(učenik će se udaljiti od zrcala koliko mu je potrebno da ugleda vrh objekta)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IMG-20160128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69" y="2277469"/>
            <a:ext cx="173736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88" y="1238811"/>
            <a:ext cx="7598569" cy="1092200"/>
          </a:xfrm>
        </p:spPr>
        <p:txBody>
          <a:bodyPr/>
          <a:lstStyle/>
          <a:p>
            <a:r>
              <a:rPr lang="en-US" dirty="0"/>
              <a:t>zapišemo podatke: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88" y="1596712"/>
            <a:ext cx="7598569" cy="27368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visina učenika= 163 cm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udaljenost od zrcala do učenika= 71 cm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udaljenost od stupa do zrcala= 382 cm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visina rasvjetnog stupa= x</a:t>
            </a:r>
          </a:p>
        </p:txBody>
      </p:sp>
      <p:pic>
        <p:nvPicPr>
          <p:cNvPr id="4" name="Picture 3" descr="IMG-20160128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42" y="2458852"/>
            <a:ext cx="2208609" cy="1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100138"/>
            <a:ext cx="7598569" cy="1092200"/>
          </a:xfrm>
        </p:spPr>
        <p:txBody>
          <a:bodyPr/>
          <a:lstStyle/>
          <a:p>
            <a:r>
              <a:rPr lang="en-US" dirty="0"/>
              <a:t>I izračunamo prema formuli za sličnost trokuta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44681"/>
            <a:ext cx="7598569" cy="27368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0000"/>
                </a:solidFill>
              </a:rPr>
              <a:t>                          </a:t>
            </a:r>
            <a:r>
              <a:rPr lang="en-US" sz="2400" dirty="0">
                <a:solidFill>
                  <a:srgbClr val="FF0000"/>
                </a:solidFill>
              </a:rPr>
              <a:t>x/163=382/71</a:t>
            </a:r>
          </a:p>
        </p:txBody>
      </p:sp>
    </p:spTree>
    <p:extLst>
      <p:ext uri="{BB962C8B-B14F-4D97-AF65-F5344CB8AC3E}">
        <p14:creationId xmlns:p14="http://schemas.microsoft.com/office/powerpoint/2010/main" val="40184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</TotalTime>
  <Words>385</Words>
  <Application>Microsoft Office PowerPoint</Application>
  <PresentationFormat>On-screen Show (4:3)</PresentationFormat>
  <Paragraphs>94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Celestial</vt:lpstr>
      <vt:lpstr>matematika na školskom igralištu</vt:lpstr>
      <vt:lpstr>što smo radili?</vt:lpstr>
      <vt:lpstr> </vt:lpstr>
      <vt:lpstr> </vt:lpstr>
      <vt:lpstr>mjerenje rasvjetnog stupa</vt:lpstr>
      <vt:lpstr>MJERENJE RASVJETNOG STUPA</vt:lpstr>
      <vt:lpstr>mjerenje rasvjetnog stupa</vt:lpstr>
      <vt:lpstr>zapišemo podatke:</vt:lpstr>
      <vt:lpstr>I izračunamo prema formuli za sličnost trokuta</vt:lpstr>
      <vt:lpstr>I visina stupa je...</vt:lpstr>
      <vt:lpstr> </vt:lpstr>
      <vt:lpstr>no, visinu učenika smo računali na drugi način - pomoću sjene!!!!</vt:lpstr>
      <vt:lpstr> </vt:lpstr>
      <vt:lpstr> </vt:lpstr>
      <vt:lpstr> </vt:lpstr>
      <vt:lpstr> </vt:lpstr>
      <vt:lpstr>I visina učenika je...</vt:lpstr>
      <vt:lpstr>UKOLIKO NISTE RAZUMJELI NEKE STVARI, EVO SAŽETAK I PRIMJERI...</vt:lpstr>
      <vt:lpstr>slični trokuti... </vt:lpstr>
      <vt:lpstr> </vt:lpstr>
      <vt:lpstr>Poučci o sličnosti trokuta...</vt:lpstr>
      <vt:lpstr>Koeficijent sličnosti...</vt:lpstr>
      <vt:lpstr>hvala na pozornosti!!!!!!!!!!!!!!!!!!!!!!!!!!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marija podrug</cp:lastModifiedBy>
  <cp:revision>16</cp:revision>
  <dcterms:created xsi:type="dcterms:W3CDTF">2014-09-12T02:08:24Z</dcterms:created>
  <dcterms:modified xsi:type="dcterms:W3CDTF">2016-02-07T15:14:56Z</dcterms:modified>
</cp:coreProperties>
</file>