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32E2A90-3282-4B7F-8B28-2C6CE79D6492}" type="datetimeFigureOut">
              <a:rPr lang="hr-HR" smtClean="0"/>
              <a:t>28.1.2015.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C46575D-1E6A-483F-9285-14846AF3B0A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4895552" cy="1296144"/>
          </a:xfrm>
        </p:spPr>
        <p:txBody>
          <a:bodyPr/>
          <a:lstStyle/>
          <a:p>
            <a:r>
              <a:rPr lang="hr-HR" dirty="0" smtClean="0"/>
              <a:t>TROKUT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35896" y="2250280"/>
            <a:ext cx="4967560" cy="2042816"/>
          </a:xfrm>
        </p:spPr>
        <p:txBody>
          <a:bodyPr/>
          <a:lstStyle/>
          <a:p>
            <a:r>
              <a:rPr lang="hr-HR" dirty="0" smtClean="0"/>
              <a:t>TROKUTI U PROMETU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" y="2372881"/>
            <a:ext cx="3363838" cy="44851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09" y="2989667"/>
            <a:ext cx="2875828" cy="3834437"/>
          </a:xfrm>
          <a:prstGeom prst="rect">
            <a:avLst/>
          </a:prstGeom>
        </p:spPr>
      </p:pic>
      <p:sp>
        <p:nvSpPr>
          <p:cNvPr id="6" name="Strelica udesno 5">
            <a:hlinkClick r:id="" action="ppaction://hlinkshowjump?jump=nextslide"/>
          </p:cNvPr>
          <p:cNvSpPr/>
          <p:nvPr/>
        </p:nvSpPr>
        <p:spPr>
          <a:xfrm>
            <a:off x="6804248" y="5373216"/>
            <a:ext cx="158417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DALJE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28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TROKUTI U GRADITELJSTVU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1948"/>
          <a:stretch>
            <a:fillRect/>
          </a:stretch>
        </p:blipFill>
        <p:spPr>
          <a:xfrm>
            <a:off x="1055490" y="3490530"/>
            <a:ext cx="4345287" cy="325083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3251"/>
            <a:ext cx="3566932" cy="4755909"/>
          </a:xfrm>
          <a:prstGeom prst="rect">
            <a:avLst/>
          </a:prstGeom>
        </p:spPr>
      </p:pic>
      <p:sp>
        <p:nvSpPr>
          <p:cNvPr id="7" name="Strelica udesno 6"/>
          <p:cNvSpPr/>
          <p:nvPr/>
        </p:nvSpPr>
        <p:spPr>
          <a:xfrm>
            <a:off x="6516216" y="5661248"/>
            <a:ext cx="144016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" action="ppaction://hlinkshowjump?jump=nextslide"/>
              </a:rPr>
              <a:t>DALJE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62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TROKUT U KAMENU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1948"/>
          <a:stretch>
            <a:fillRect/>
          </a:stretch>
        </p:blipFill>
        <p:spPr>
          <a:xfrm>
            <a:off x="1318584" y="188640"/>
            <a:ext cx="4691813" cy="351008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86" y="2660913"/>
            <a:ext cx="3147814" cy="4197085"/>
          </a:xfrm>
          <a:prstGeom prst="rect">
            <a:avLst/>
          </a:prstGeom>
        </p:spPr>
      </p:pic>
      <p:sp>
        <p:nvSpPr>
          <p:cNvPr id="7" name="Strelica udesno 6"/>
          <p:cNvSpPr/>
          <p:nvPr/>
        </p:nvSpPr>
        <p:spPr>
          <a:xfrm>
            <a:off x="2627784" y="5373216"/>
            <a:ext cx="136815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" action="ppaction://hlinkshowjump?jump=nextslide"/>
              </a:rPr>
              <a:t>DALJE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17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TROKUT U DRVODJELSTVU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1948"/>
          <a:stretch>
            <a:fillRect/>
          </a:stretch>
        </p:blipFill>
        <p:spPr>
          <a:xfrm>
            <a:off x="1835696" y="362645"/>
            <a:ext cx="6408712" cy="4794548"/>
          </a:xfrm>
        </p:spPr>
      </p:pic>
      <p:sp>
        <p:nvSpPr>
          <p:cNvPr id="8" name="Strelica udesno 7">
            <a:hlinkClick r:id="" action="ppaction://hlinkshowjump?jump=nextslide"/>
          </p:cNvPr>
          <p:cNvSpPr/>
          <p:nvPr/>
        </p:nvSpPr>
        <p:spPr>
          <a:xfrm>
            <a:off x="7092280" y="5818956"/>
            <a:ext cx="1224136" cy="850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DALJE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4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TROKUT U HRANI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1948"/>
          <a:stretch>
            <a:fillRect/>
          </a:stretch>
        </p:blipFill>
        <p:spPr>
          <a:xfrm>
            <a:off x="-97970" y="0"/>
            <a:ext cx="4294679" cy="321297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22171"/>
            <a:ext cx="4032448" cy="5376597"/>
          </a:xfrm>
          <a:prstGeom prst="rect">
            <a:avLst/>
          </a:prstGeom>
        </p:spPr>
      </p:pic>
      <p:sp>
        <p:nvSpPr>
          <p:cNvPr id="8" name="Strelica udesno 7"/>
          <p:cNvSpPr/>
          <p:nvPr/>
        </p:nvSpPr>
        <p:spPr>
          <a:xfrm>
            <a:off x="2483768" y="4941168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hlinkClick r:id="" action="ppaction://hlinkshowjump?jump=nextslide"/>
              </a:rPr>
              <a:t>DALJE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72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NAPRAVIO:TONI SAMOHOD 6.B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8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</TotalTime>
  <Words>24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Verdana</vt:lpstr>
      <vt:lpstr>Wingdings 2</vt:lpstr>
      <vt:lpstr>Oduševljenje</vt:lpstr>
      <vt:lpstr>TROKUT </vt:lpstr>
      <vt:lpstr>TROKUTI U GRADITELJSTVU</vt:lpstr>
      <vt:lpstr>TROKUT U KAMENU</vt:lpstr>
      <vt:lpstr>TROKUT U DRVODJELSTVU</vt:lpstr>
      <vt:lpstr>TROKUT U HRANI</vt:lpstr>
      <vt:lpstr>NAPRAVIO:TONI SAMOHOD 6.B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TROKUT</dc:title>
  <dc:creator>Toni</dc:creator>
  <cp:lastModifiedBy>JADRANKA</cp:lastModifiedBy>
  <cp:revision>2</cp:revision>
  <dcterms:created xsi:type="dcterms:W3CDTF">2014-11-17T20:33:49Z</dcterms:created>
  <dcterms:modified xsi:type="dcterms:W3CDTF">2015-01-28T11:48:05Z</dcterms:modified>
</cp:coreProperties>
</file>