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 varScale="1">
        <p:scale>
          <a:sx n="42" d="100"/>
          <a:sy n="42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E9878-5F1E-43A1-A656-9BB6B9ADA3C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hr-HR"/>
        </a:p>
      </dgm:t>
    </dgm:pt>
    <dgm:pt modelId="{BA283B64-7640-4051-BDD5-6E994EE0F7A8}" type="pres">
      <dgm:prSet presAssocID="{672E9878-5F1E-43A1-A656-9BB6B9ADA3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</dgm:ptLst>
  <dgm:cxnLst>
    <dgm:cxn modelId="{ABC35BB4-57D1-4573-921C-7DB5031EF2BA}" type="presOf" srcId="{672E9878-5F1E-43A1-A656-9BB6B9ADA3CD}" destId="{BA283B64-7640-4051-BDD5-6E994EE0F7A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CC5C-B0A2-46D5-982E-28AFF87B5B39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AF15-9F72-4437-82EC-A3E6335430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3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FAF15-9F72-4437-82EC-A3E633543009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905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9988BC-72D4-4454-9C7B-A69147BC4B1A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780D4F-8B2B-4616-ACED-AA0BF0E9AFB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TROKUT &lt;3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¸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BY:  PETRA KUČAS</a:t>
            </a: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SARA KRIVIĆ, 6. B</a:t>
            </a:r>
          </a:p>
          <a:p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478704" y="2967335"/>
            <a:ext cx="186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/>
                <a:solidFill>
                  <a:schemeClr val="accent3"/>
                </a:solidFill>
                <a:effectLst/>
              </a:rPr>
              <a:t>	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0" y="0"/>
            <a:ext cx="5148064" cy="3933056"/>
          </a:xfrm>
          <a:prstGeom prst="rtTriangle">
            <a:avLst/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8771374">
            <a:off x="846306" y="1967682"/>
            <a:ext cx="3599468" cy="3879427"/>
          </a:xfrm>
          <a:prstGeom prst="rtTriangle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4098" name="Picture 2" descr="C:\Users\Zdravka\AppData\Local\Microsoft\Windows\Temporary Internet Files\Content.IE5\FGCJH5XK\MC9004349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88640"/>
            <a:ext cx="2592288" cy="27089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mjeri opseg trokuta?</a:t>
            </a:r>
            <a:endParaRPr lang="hr-HR" dirty="0"/>
          </a:p>
        </p:txBody>
      </p:sp>
      <p:pic>
        <p:nvPicPr>
          <p:cNvPr id="6146" name="Picture 2" descr="C:\Users\Zdravka\Desktop\New folder (4)\New folder (3)\New folder (4)\1v 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509121"/>
            <a:ext cx="3024336" cy="93610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827584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7963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6188" y="1922026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endParaRPr lang="en-US" sz="5400" b="1" cap="all" dirty="0">
              <a:ln w="9000" cmpd="sng">
                <a:solidFill>
                  <a:srgbClr val="68007F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68007F">
                      <a:shade val="20000"/>
                      <a:satMod val="245000"/>
                    </a:srgbClr>
                  </a:gs>
                  <a:gs pos="43000">
                    <a:srgbClr val="68007F">
                      <a:satMod val="255000"/>
                    </a:srgbClr>
                  </a:gs>
                  <a:gs pos="48000">
                    <a:srgbClr val="68007F">
                      <a:shade val="85000"/>
                      <a:satMod val="255000"/>
                    </a:srgbClr>
                  </a:gs>
                  <a:gs pos="100000">
                    <a:srgbClr val="68007F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140968"/>
            <a:ext cx="89402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Opseg trokuta se mjeri tako da zbrojimo sve </a:t>
            </a:r>
          </a:p>
          <a:p>
            <a:pPr algn="ctr"/>
            <a:r>
              <a:rPr lang="hr-H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 stranice trokuta.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2" name="Picture 4" descr="C:\Users\Zdravka\AppData\Local\Microsoft\Windows\Temporary Internet Files\Content.IE5\3YJLVJU5\MC9004404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93096"/>
            <a:ext cx="182880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Trokut u prirodi......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9218" name="Picture 2" descr="C:\Users\Zdravka\Desktop\ssssssssss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275856" cy="2022723"/>
          </a:xfrm>
          <a:prstGeom prst="rect">
            <a:avLst/>
          </a:prstGeom>
          <a:noFill/>
        </p:spPr>
      </p:pic>
      <p:pic>
        <p:nvPicPr>
          <p:cNvPr id="9219" name="Picture 3" descr="C:\Users\Zdravka\Desktop\ssssssssssssssssssss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980728"/>
            <a:ext cx="2827015" cy="2351906"/>
          </a:xfrm>
          <a:prstGeom prst="rect">
            <a:avLst/>
          </a:prstGeom>
          <a:noFill/>
        </p:spPr>
      </p:pic>
      <p:pic>
        <p:nvPicPr>
          <p:cNvPr id="9220" name="Picture 4" descr="C:\Users\Zdravka\Desktop\dddddd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861048"/>
            <a:ext cx="4032448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sad malo smjeha......</a:t>
            </a:r>
            <a:endParaRPr lang="hr-HR" dirty="0"/>
          </a:p>
        </p:txBody>
      </p:sp>
      <p:pic>
        <p:nvPicPr>
          <p:cNvPr id="7170" name="Picture 2" descr="C:\Users\Zdravka\Desktop\smije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556792"/>
            <a:ext cx="2143125" cy="214312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953826"/>
            <a:ext cx="57118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Učiteljica Ivici: Ivice koliko je 8+8?   </a:t>
            </a:r>
            <a:r>
              <a:rPr kumimoji="0" lang="sr-Latn-C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Ivica: Ne znam! </a:t>
            </a:r>
            <a:b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Učiteljica: Pogledaj - ako u jednoj ruci imam 8 jabuka, </a:t>
            </a:r>
            <a:b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 u drugoj isto 8 što onda imam? </a:t>
            </a:r>
            <a:b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sr-Latn-C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Ivica: Velike ruke učiteljice!!</a:t>
            </a:r>
          </a:p>
        </p:txBody>
      </p:sp>
      <p:pic>
        <p:nvPicPr>
          <p:cNvPr id="7172" name="Picture 4" descr="smije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4425" y="-823913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147" name="Picture 3" descr="C:\Users\Zdravka\AppData\Local\Microsoft\Windows\Temporary Internet Files\Content.IE5\Q2NRVYAL\MC9004420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3933354" cy="4208363"/>
          </a:xfrm>
          <a:prstGeom prst="rect">
            <a:avLst/>
          </a:prstGeom>
          <a:noFill/>
        </p:spPr>
      </p:pic>
      <p:pic>
        <p:nvPicPr>
          <p:cNvPr id="6148" name="Picture 4" descr="C:\Users\Zdravka\AppData\Local\Microsoft\Windows\Temporary Internet Files\Content.IE5\FGCJH5XK\MC9004404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44824"/>
            <a:ext cx="1907704" cy="2527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smtClean="0"/>
              <a:t>TROKUT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TROKUT JE dio ravnine omeđen trima dužinama,uključujući i sve točke tih dužina.</a:t>
            </a:r>
          </a:p>
          <a:p>
            <a:pPr>
              <a:buNone/>
            </a:pPr>
            <a:endParaRPr lang="hr-H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1027" name="Picture 3" descr="C:\Users\Zdravka\AppData\Local\Microsoft\Windows\Temporary Internet Files\Content.IE5\FZ147TGV\MC9004379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1816100" cy="1730375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5004048" y="40050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Content Placeholder 3" descr="ssss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3573016"/>
            <a:ext cx="5328592" cy="3284984"/>
          </a:xfrm>
          <a:prstGeom prst="rect">
            <a:avLst/>
          </a:prstGeom>
        </p:spPr>
      </p:pic>
    </p:spTree>
  </p:cSld>
  <p:clrMapOvr>
    <a:masterClrMapping/>
  </p:clrMapOvr>
  <p:transition>
    <p:cover dir="lu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548680"/>
            <a:ext cx="4104456" cy="46805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r-HR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TROKUT</a:t>
            </a:r>
            <a:br>
              <a:rPr lang="hr-HR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hr-H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8771374">
            <a:off x="764124" y="934839"/>
            <a:ext cx="2008850" cy="1288961"/>
          </a:xfrm>
          <a:prstGeom prst="rtTriangle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187624" y="3501008"/>
            <a:ext cx="864096" cy="990600"/>
          </a:xfrm>
          <a:prstGeom prst="triangle">
            <a:avLst>
              <a:gd name="adj" fmla="val 5556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 rot="20658987">
            <a:off x="5516172" y="191605"/>
            <a:ext cx="2895600" cy="1524000"/>
          </a:xfrm>
          <a:prstGeom prst="triangle">
            <a:avLst>
              <a:gd name="adj" fmla="val 50000"/>
            </a:avLst>
          </a:prstGeom>
          <a:solidFill>
            <a:srgbClr val="00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6588224" y="2348880"/>
            <a:ext cx="2286000" cy="1080120"/>
          </a:xfrm>
          <a:prstGeom prst="triangle">
            <a:avLst>
              <a:gd name="adj" fmla="val 50000"/>
            </a:avLst>
          </a:prstGeom>
          <a:solidFill>
            <a:srgbClr val="FF66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 rot="19626156">
            <a:off x="2503527" y="4842113"/>
            <a:ext cx="1828800" cy="1143000"/>
          </a:xfrm>
          <a:prstGeom prst="triangle">
            <a:avLst>
              <a:gd name="adj" fmla="val 50000"/>
            </a:avLst>
          </a:prstGeom>
          <a:solidFill>
            <a:srgbClr val="CC00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sr-Latn-C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580112" y="6021288"/>
            <a:ext cx="18002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508104" y="4869160"/>
            <a:ext cx="216024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24128" y="4869160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58146" y="2967335"/>
            <a:ext cx="522771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</a:t>
            </a:r>
          </a:p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VRSTE TROKUTA</a:t>
            </a:r>
          </a:p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171" name="Picture 3" descr="C:\Users\Zdravka\AppData\Local\Microsoft\Windows\Temporary Internet Files\Content.IE5\3YJLVJU5\MC9004379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077072"/>
            <a:ext cx="1558925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945482"/>
          </a:xfrm>
        </p:spPr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Mnoga hrana izgleda trokutasto.....</a:t>
            </a:r>
            <a:endParaRPr lang="hr-HR" dirty="0"/>
          </a:p>
        </p:txBody>
      </p:sp>
      <p:pic>
        <p:nvPicPr>
          <p:cNvPr id="1026" name="Picture 2" descr="C:\Users\Zdravka\Desktop\ssssssss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293096"/>
            <a:ext cx="2880320" cy="2348880"/>
          </a:xfrm>
          <a:prstGeom prst="rect">
            <a:avLst/>
          </a:prstGeom>
          <a:noFill/>
        </p:spPr>
      </p:pic>
      <p:pic>
        <p:nvPicPr>
          <p:cNvPr id="1027" name="Picture 3" descr="C:\Users\Zdravka\Desktop\kkkkkk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21088"/>
            <a:ext cx="3357364" cy="2295897"/>
          </a:xfrm>
          <a:prstGeom prst="rect">
            <a:avLst/>
          </a:prstGeom>
          <a:noFill/>
        </p:spPr>
      </p:pic>
      <p:sp>
        <p:nvSpPr>
          <p:cNvPr id="13" name="Down Arrow 12"/>
          <p:cNvSpPr/>
          <p:nvPr/>
        </p:nvSpPr>
        <p:spPr>
          <a:xfrm>
            <a:off x="2915816" y="3573016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Notched Right Arrow 13"/>
          <p:cNvSpPr/>
          <p:nvPr/>
        </p:nvSpPr>
        <p:spPr>
          <a:xfrm>
            <a:off x="5148064" y="5229200"/>
            <a:ext cx="504056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 flipV="1">
            <a:off x="1940511" y="7533455"/>
            <a:ext cx="1119321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Your Text Here</a:t>
            </a:r>
          </a:p>
        </p:txBody>
      </p:sp>
      <p:pic>
        <p:nvPicPr>
          <p:cNvPr id="16" name="Picture 6" descr="j04281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420888"/>
            <a:ext cx="1440160" cy="126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loud Callout 16"/>
          <p:cNvSpPr/>
          <p:nvPr/>
        </p:nvSpPr>
        <p:spPr>
          <a:xfrm>
            <a:off x="5724128" y="2132856"/>
            <a:ext cx="2016224" cy="10081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Mmmm</a:t>
            </a:r>
          </a:p>
        </p:txBody>
      </p:sp>
      <p:pic>
        <p:nvPicPr>
          <p:cNvPr id="2050" name="Picture 2" descr="C:\Users\Zdravka\Desktop\New folder (4)\New folder (3)\New folder (4)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420888"/>
            <a:ext cx="2314575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645 0.33341 C 0.03577 0.0289 0.40816 -0.27561 0.44289 -0.34497 C 0.47761 -0.41434 -0.06822 -0.15052 -0.12864 -0.08301 C -0.18871 -0.01549 0.02882 0.04416 0.08073 0.06081 C 0.13282 0.07745 0.15834 0.04693 0.18403 0.01641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Oko nas su mnoge trokutaste građevine.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hr-HR" dirty="0"/>
          </a:p>
        </p:txBody>
      </p:sp>
      <p:pic>
        <p:nvPicPr>
          <p:cNvPr id="7" name="Content Placeholder 6" descr="ffffff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90097" y="2852936"/>
            <a:ext cx="3253903" cy="27240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3783160" y="2967335"/>
            <a:ext cx="2084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piramide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5868143" y="3259723"/>
            <a:ext cx="1368153" cy="889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Zdravka\Desktop\fc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3923928" cy="292494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2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kuće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1799692" y="2840162"/>
            <a:ext cx="612068" cy="2101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55576" y="2780928"/>
            <a:ext cx="72008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47664" y="2924944"/>
            <a:ext cx="36004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331640" y="3068960"/>
            <a:ext cx="7200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980728"/>
            <a:ext cx="2092821" cy="18002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580112" y="692696"/>
            <a:ext cx="2304256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mozgajmo!!!!!</a:t>
            </a:r>
          </a:p>
          <a:p>
            <a:pPr algn="ctr"/>
            <a:r>
              <a:rPr lang="hr-HR" sz="2000" dirty="0"/>
              <a:t> </a:t>
            </a:r>
          </a:p>
        </p:txBody>
      </p:sp>
      <p:pic>
        <p:nvPicPr>
          <p:cNvPr id="8194" name="Picture 2" descr="C:\Users\Zdravka\AppData\Local\Microsoft\Windows\Temporary Internet Files\Content.IE5\1PFJE5RG\MC90043778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605338"/>
            <a:ext cx="1882775" cy="165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Zdravka\Desktop\dddddddd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052564" cy="34563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35896" y="2967335"/>
            <a:ext cx="34329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katedrale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67744" y="3212976"/>
            <a:ext cx="194421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Zdravka\Desktop\ddddddddd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365104"/>
            <a:ext cx="2476500" cy="18478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flipH="1">
            <a:off x="4572000" y="3645024"/>
            <a:ext cx="64807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:\Users\Zdravka\Desktop\gradovi-pozadine-za-desktop-0066-London-Big-B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9192" y="3356992"/>
            <a:ext cx="2624808" cy="3267744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 flipH="1" flipV="1">
            <a:off x="8100392" y="2996952"/>
            <a:ext cx="1923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Zdravka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836712"/>
            <a:ext cx="2639169" cy="216024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 flipH="1">
            <a:off x="5724128" y="260648"/>
            <a:ext cx="648072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Zdravka\Desktop\New folder (4)\New folder (3)\New folder (4)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764704"/>
            <a:ext cx="2609850" cy="1752600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H="1">
            <a:off x="1835696" y="476672"/>
            <a:ext cx="144016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Zdravka\AppData\Local\Microsoft\Windows\Temporary Internet Files\Content.IE5\MLCBP7XZ\MC90044042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6114" y="1196752"/>
            <a:ext cx="1827886" cy="1461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Neka živa bića mogu na sebi imati trokutaste djelove tijela.</a:t>
            </a:r>
            <a:endParaRPr lang="hr-HR" dirty="0"/>
          </a:p>
        </p:txBody>
      </p:sp>
      <p:pic>
        <p:nvPicPr>
          <p:cNvPr id="3074" name="Picture 2" descr="C:\Users\Zdravka\Desktop\xxxxxxxxxx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2114550" cy="21621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84254" y="2967335"/>
            <a:ext cx="29754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Morska zvjezda</a:t>
            </a:r>
          </a:p>
          <a:p>
            <a:pPr algn="ctr"/>
            <a:endParaRPr lang="en-US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11760" y="3140968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Zdravka\Desktop\dddddd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941168"/>
            <a:ext cx="2362200" cy="13335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716016" y="2967334"/>
            <a:ext cx="338437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2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2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2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hr-HR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Morski pas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79912" y="580526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Zdravka\Desktop\European_Starling_2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24944"/>
            <a:ext cx="1305322" cy="1674714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479634" y="2967334"/>
            <a:ext cx="441284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2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hr-HR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hr-HR" sz="2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hr-HR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hr-HR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Ptice</a:t>
            </a:r>
          </a:p>
          <a:p>
            <a:pPr algn="ctr"/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32240" y="328498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C:\Users\Zdravka\Desktop\indexdddddddddd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700808"/>
            <a:ext cx="1362472" cy="1027187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4479632" y="1700808"/>
            <a:ext cx="23966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hr-HR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hr-HR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hr-HR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84168" y="1412776"/>
            <a:ext cx="280831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hr-H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Ribe</a:t>
            </a:r>
          </a:p>
          <a:p>
            <a:pPr algn="ctr"/>
            <a:endParaRPr lang="hr-H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932040" y="2132856"/>
            <a:ext cx="20882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Postoje čak i neke umjetnine trokutastog oblika.</a:t>
            </a:r>
            <a:endParaRPr lang="hr-HR" dirty="0"/>
          </a:p>
        </p:txBody>
      </p:sp>
      <p:pic>
        <p:nvPicPr>
          <p:cNvPr id="4098" name="Picture 2" descr="C:\Users\Zdravka\Desktop\New folder (4)\New folder (3)\New folder (4)\imagesccccccccc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2019300" cy="2257425"/>
          </a:xfrm>
          <a:prstGeom prst="rect">
            <a:avLst/>
          </a:prstGeom>
          <a:noFill/>
        </p:spPr>
      </p:pic>
      <p:pic>
        <p:nvPicPr>
          <p:cNvPr id="4099" name="Picture 3" descr="C:\Users\Zdravka\Desktop\New folder (4)\New folder (3)\New folder (4)\yyyyy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852936"/>
            <a:ext cx="2143125" cy="2143125"/>
          </a:xfrm>
          <a:prstGeom prst="rect">
            <a:avLst/>
          </a:prstGeom>
          <a:noFill/>
        </p:spPr>
      </p:pic>
      <p:pic>
        <p:nvPicPr>
          <p:cNvPr id="4100" name="Picture 4" descr="C:\Users\Zdravka\Desktop\New folder (4)\New folder (3)\New folder (4)\a8e1ed09c60c8c20070458bf5e0e2ea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772816"/>
            <a:ext cx="2247900" cy="1838325"/>
          </a:xfrm>
          <a:prstGeom prst="rect">
            <a:avLst/>
          </a:prstGeom>
          <a:noFill/>
        </p:spPr>
      </p:pic>
      <p:pic>
        <p:nvPicPr>
          <p:cNvPr id="4101" name="Picture 5" descr="C:\Users\Zdravka\Desktop\New folder (4)\New folder (3)\New folder (4)\imagesxxxx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509120"/>
            <a:ext cx="2143125" cy="2143125"/>
          </a:xfrm>
          <a:prstGeom prst="rect">
            <a:avLst/>
          </a:prstGeom>
          <a:noFill/>
        </p:spPr>
      </p:pic>
      <p:pic>
        <p:nvPicPr>
          <p:cNvPr id="4102" name="Picture 6" descr="C:\Users\Zdravka\Desktop\New folder (4)\New folder (3)\New folder (4)\xxxxx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095875"/>
            <a:ext cx="2600325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Neke zastave imaju na sebi likove trokuta,</a:t>
            </a:r>
            <a:endParaRPr lang="hr-HR" dirty="0"/>
          </a:p>
        </p:txBody>
      </p:sp>
      <p:pic>
        <p:nvPicPr>
          <p:cNvPr id="5122" name="Picture 2" descr="C:\Users\Zdravka\Desktop\New folder (4)\New folder (3)\New folder (4)\cccccccccccccccccc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3133725" cy="1728192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V="1">
            <a:off x="3203848" y="1988840"/>
            <a:ext cx="6480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Zdravka\Desktop\New folder (4)\New folder (3)\New folder (4)\xxxxxxxxx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772816"/>
            <a:ext cx="2736304" cy="1944216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 flipH="1" flipV="1">
            <a:off x="4644008" y="2132856"/>
            <a:ext cx="108012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C:\Users\Zdravka\Desktop\New folder (4)\New folder (3)\New folder (4)\fwq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653136"/>
            <a:ext cx="3019425" cy="1800200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flipV="1">
            <a:off x="4355976" y="4365104"/>
            <a:ext cx="180020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Zdravka\AppData\Local\Microsoft\Windows\Temporary Internet Files\Content.IE5\1PFJE5RG\MC90044042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653136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294</TotalTime>
  <Words>123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Verdana</vt:lpstr>
      <vt:lpstr>Wingdings 2</vt:lpstr>
      <vt:lpstr>Verve</vt:lpstr>
      <vt:lpstr>TROKUT &lt;3</vt:lpstr>
      <vt:lpstr>TROKUT</vt:lpstr>
      <vt:lpstr>TROKUT </vt:lpstr>
      <vt:lpstr>Mnoga hrana izgleda trokutasto.....</vt:lpstr>
      <vt:lpstr>Oko nas su mnoge trokutaste građevine. </vt:lpstr>
      <vt:lpstr>PowerPoint Presentation</vt:lpstr>
      <vt:lpstr>Neka živa bića mogu na sebi imati trokutaste djelove tijela.</vt:lpstr>
      <vt:lpstr>Postoje čak i neke umjetnine trokutastog oblika.</vt:lpstr>
      <vt:lpstr>Neke zastave imaju na sebi likove trokuta,</vt:lpstr>
      <vt:lpstr>Kako se mjeri opseg trokuta?</vt:lpstr>
      <vt:lpstr>Trokut u prirodi...... </vt:lpstr>
      <vt:lpstr>A sad malo smjeha......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TROKUT &lt;3</dc:title>
  <dc:creator>Zdravka</dc:creator>
  <cp:lastModifiedBy>JADRANKA</cp:lastModifiedBy>
  <cp:revision>34</cp:revision>
  <dcterms:created xsi:type="dcterms:W3CDTF">2014-11-07T11:01:41Z</dcterms:created>
  <dcterms:modified xsi:type="dcterms:W3CDTF">2015-01-28T11:47:43Z</dcterms:modified>
</cp:coreProperties>
</file>