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CED7E-7E18-4759-B870-A463A1889B9B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D53DA-E150-4DE9-BFE9-3BB9D3C14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53DA-E150-4DE9-BFE9-3BB9D3C14C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6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7CC9339-A17C-468E-88C2-7BB6F469250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7F2F99E-EBF2-4318-A567-92719F6A2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9339-A17C-468E-88C2-7BB6F469250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F99E-EBF2-4318-A567-92719F6A2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9339-A17C-468E-88C2-7BB6F469250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F99E-EBF2-4318-A567-92719F6A2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7CC9339-A17C-468E-88C2-7BB6F469250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F99E-EBF2-4318-A567-92719F6A2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7CC9339-A17C-468E-88C2-7BB6F469250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7F2F99E-EBF2-4318-A567-92719F6A296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7CC9339-A17C-468E-88C2-7BB6F469250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F2F99E-EBF2-4318-A567-92719F6A2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7CC9339-A17C-468E-88C2-7BB6F469250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7F2F99E-EBF2-4318-A567-92719F6A29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9339-A17C-468E-88C2-7BB6F469250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F99E-EBF2-4318-A567-92719F6A2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7CC9339-A17C-468E-88C2-7BB6F469250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F2F99E-EBF2-4318-A567-92719F6A2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7CC9339-A17C-468E-88C2-7BB6F469250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7F2F99E-EBF2-4318-A567-92719F6A29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7CC9339-A17C-468E-88C2-7BB6F469250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7F2F99E-EBF2-4318-A567-92719F6A29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7CC9339-A17C-468E-88C2-7BB6F469250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7F2F99E-EBF2-4318-A567-92719F6A296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1008112"/>
          </a:xfrm>
        </p:spPr>
        <p:txBody>
          <a:bodyPr>
            <a:noAutofit/>
          </a:bodyPr>
          <a:lstStyle/>
          <a:p>
            <a:pPr algn="ctr"/>
            <a:r>
              <a:rPr lang="hr-HR" sz="5400" b="1" dirty="0" smtClean="0"/>
              <a:t>TROKUTI U GRAĐEVINI 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725144"/>
            <a:ext cx="72008" cy="240432"/>
          </a:xfrm>
        </p:spPr>
        <p:txBody>
          <a:bodyPr>
            <a:normAutofit fontScale="40000" lnSpcReduction="20000"/>
          </a:bodyPr>
          <a:lstStyle/>
          <a:p>
            <a:pPr algn="ctr"/>
            <a:endParaRPr lang="en-US" dirty="0"/>
          </a:p>
        </p:txBody>
      </p:sp>
      <p:pic>
        <p:nvPicPr>
          <p:cNvPr id="1028" name="Picture 4" descr="C:\Documents and Settings\Nives\Local Settings\Temporary Internet Files\Content.IE5\INA36DXW\MC9003712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2448272" cy="1768812"/>
          </a:xfrm>
          <a:prstGeom prst="rect">
            <a:avLst/>
          </a:prstGeom>
          <a:noFill/>
        </p:spPr>
      </p:pic>
      <p:pic>
        <p:nvPicPr>
          <p:cNvPr id="1029" name="Picture 5" descr="C:\Documents and Settings\Nives\Local Settings\Temporary Internet Files\Content.IE5\XSDGV6FR\MC90040316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35263">
            <a:off x="6539330" y="1879003"/>
            <a:ext cx="2106778" cy="1908353"/>
          </a:xfrm>
          <a:prstGeom prst="rect">
            <a:avLst/>
          </a:prstGeom>
          <a:noFill/>
        </p:spPr>
      </p:pic>
      <p:sp>
        <p:nvSpPr>
          <p:cNvPr id="1030" name="PubTriangle"/>
          <p:cNvSpPr>
            <a:spLocks noEditPoints="1" noChangeArrowheads="1"/>
          </p:cNvSpPr>
          <p:nvPr/>
        </p:nvSpPr>
        <p:spPr bwMode="auto">
          <a:xfrm>
            <a:off x="4067944" y="4509120"/>
            <a:ext cx="1828800" cy="1828800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03032014070755-v-opera-house-sydne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99" r="5399"/>
          <a:stretch>
            <a:fillRect/>
          </a:stretch>
        </p:blipFill>
        <p:spPr>
          <a:xfrm>
            <a:off x="395536" y="260648"/>
            <a:ext cx="8318592" cy="622338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2" y="332656"/>
            <a:ext cx="7333488" cy="6858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Opera </a:t>
            </a:r>
            <a:r>
              <a:rPr lang="hr-HR" sz="4000" dirty="0" err="1" smtClean="0">
                <a:solidFill>
                  <a:schemeClr val="accent1">
                    <a:lumMod val="75000"/>
                  </a:schemeClr>
                </a:solidFill>
              </a:rPr>
              <a:t>house</a:t>
            </a: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 u Sydneyu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338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 šećer na kraju …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H="1">
            <a:off x="899592" y="2348880"/>
            <a:ext cx="45719" cy="2091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4" descr="Ana-to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236296" cy="4812419"/>
          </a:xfrm>
          <a:prstGeom prst="rect">
            <a:avLst/>
          </a:prstGeom>
        </p:spPr>
      </p:pic>
      <p:pic>
        <p:nvPicPr>
          <p:cNvPr id="3076" name="Picture 4" descr="C:\Documents and Settings\Nives\Local Settings\Temporary Internet Files\Content.IE5\TUX5TONU\MC9004324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1944216" cy="11590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3240360" cy="936104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onstantia" pitchFamily="18" charset="0"/>
              </a:rPr>
              <a:t>Napravili:</a:t>
            </a:r>
            <a:endParaRPr lang="en-US" dirty="0">
              <a:latin typeface="Constantia" pitchFamily="18" charset="0"/>
            </a:endParaRPr>
          </a:p>
        </p:txBody>
      </p:sp>
      <p:pic>
        <p:nvPicPr>
          <p:cNvPr id="2053" name="Picture 5" descr="C:\Documents and Settings\Nives\Local Settings\Temporary Internet Files\Content.IE5\TUX5TONU\MC9004404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67486">
            <a:off x="1225715" y="3494817"/>
            <a:ext cx="1387475" cy="1827213"/>
          </a:xfrm>
          <a:prstGeom prst="rect">
            <a:avLst/>
          </a:prstGeom>
          <a:noFill/>
        </p:spPr>
      </p:pic>
      <p:pic>
        <p:nvPicPr>
          <p:cNvPr id="2054" name="Picture 6" descr="C:\Documents and Settings\Nives\Local Settings\Temporary Internet Files\Content.IE5\XSDGV6FR\MC9004379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1754">
            <a:off x="6968427" y="3675358"/>
            <a:ext cx="1816100" cy="17303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91880" y="332656"/>
            <a:ext cx="36446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-Ana </a:t>
            </a:r>
            <a:r>
              <a:rPr lang="hr-HR" sz="4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Baričević</a:t>
            </a:r>
            <a:endParaRPr lang="en-US" sz="4200" dirty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980728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-Marta </a:t>
            </a:r>
            <a:r>
              <a:rPr lang="hr-HR" sz="4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Perić, 6.B  </a:t>
            </a:r>
            <a:endParaRPr lang="en-US" sz="4200" dirty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1700808"/>
            <a:ext cx="31006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-Duje </a:t>
            </a:r>
            <a:r>
              <a:rPr lang="hr-HR" sz="4200" dirty="0" smtClean="0"/>
              <a:t> </a:t>
            </a:r>
            <a:r>
              <a:rPr lang="hr-HR" sz="4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Štolfa</a:t>
            </a:r>
            <a:endParaRPr lang="en-US" sz="4200" dirty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056" name="Picture 8" descr="C:\Documents and Settings\Nives\Local Settings\Temporary Internet Files\Content.IE5\XSDGV6FR\MC90043594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924944"/>
            <a:ext cx="2019300" cy="1831975"/>
          </a:xfrm>
          <a:prstGeom prst="rect">
            <a:avLst/>
          </a:prstGeom>
          <a:noFill/>
        </p:spPr>
      </p:pic>
      <p:pic>
        <p:nvPicPr>
          <p:cNvPr id="2058" name="Picture 10" descr="C:\Documents and Settings\Nives\Local Settings\Temporary Internet Files\Content.IE5\XSDGV6FR\MC90010478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636912"/>
            <a:ext cx="4252659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  <p:bldP spid="11" grpId="0" build="allAtOnce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c13f413f5da9866709a19312108fb1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9" b="159"/>
          <a:stretch>
            <a:fillRect/>
          </a:stretch>
        </p:blipFill>
        <p:spPr>
          <a:xfrm>
            <a:off x="611560" y="404664"/>
            <a:ext cx="8318593" cy="622338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3608" y="5877272"/>
            <a:ext cx="7333488" cy="685800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hr-HR" sz="5400" dirty="0" smtClean="0">
                <a:solidFill>
                  <a:schemeClr val="accent1">
                    <a:lumMod val="75000"/>
                  </a:schemeClr>
                </a:solidFill>
              </a:rPr>
              <a:t>MUZEJ LOUVRE U PARIZU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r>
              <a:rPr lang="hr-HR" dirty="0" smtClean="0"/>
              <a:t>       PIRAMIDE U EGIPTU</a:t>
            </a:r>
            <a:endParaRPr lang="en-US" dirty="0"/>
          </a:p>
        </p:txBody>
      </p:sp>
      <p:pic>
        <p:nvPicPr>
          <p:cNvPr id="4" name="Content Placeholder 3" descr="piramide_piramida_375044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4700187"/>
          </a:xfrm>
        </p:spPr>
      </p:pic>
      <p:pic>
        <p:nvPicPr>
          <p:cNvPr id="6146" name="Picture 2" descr="C:\Documents and Settings\Nives\Local Settings\Temporary Internet Files\Content.IE5\TUX5TONU\MC900437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7496">
            <a:off x="134306" y="930641"/>
            <a:ext cx="1831975" cy="1203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zeleni-korovovi-na-islandu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7674263" cy="57556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824" y="5877272"/>
            <a:ext cx="3600400" cy="829816"/>
          </a:xfr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prstMaterial="dkEdge"/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Krovovi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 descr="C:\Documents and Settings\Nives\Local Settings\Temporary Internet Files\Content.IE5\INA36DXW\MC9004343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0"/>
            <a:ext cx="1841500" cy="1758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n-francisco-golden-gate-bridge-morning-sun-bricker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4786"/>
            <a:ext cx="9144000" cy="59435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399032"/>
          </a:xfrm>
        </p:spPr>
        <p:txBody>
          <a:bodyPr/>
          <a:lstStyle/>
          <a:p>
            <a:pPr algn="ctr"/>
            <a:r>
              <a:rPr lang="hr-HR" dirty="0" smtClean="0"/>
              <a:t>MOST U SAN FRANCISCU</a:t>
            </a:r>
            <a:endParaRPr lang="en-US" dirty="0"/>
          </a:p>
        </p:txBody>
      </p:sp>
      <p:pic>
        <p:nvPicPr>
          <p:cNvPr id="4098" name="Picture 2" descr="C:\Documents and Settings\Nives\Local Settings\Temporary Internet Files\Content.IE5\M8G6B1Q7\MC9004379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1549">
            <a:off x="6495253" y="4073404"/>
            <a:ext cx="1863725" cy="142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240px-Kingdom_Tower,_Jeddah,_rend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29" r="16629"/>
          <a:stretch>
            <a:fillRect/>
          </a:stretch>
        </p:blipFill>
        <p:spPr>
          <a:xfrm>
            <a:off x="3419872" y="260648"/>
            <a:ext cx="2880320" cy="57299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744" y="5949280"/>
            <a:ext cx="5256584" cy="6858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Kraljevski toranj u Džedi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Picture 3" descr="C:\Documents and Settings\Nives\Local Settings\Temporary Internet Files\Content.IE5\TUX5TONU\MC90044180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2664296" cy="2377851"/>
          </a:xfrm>
          <a:prstGeom prst="rect">
            <a:avLst/>
          </a:prstGeom>
          <a:noFill/>
        </p:spPr>
      </p:pic>
      <p:pic>
        <p:nvPicPr>
          <p:cNvPr id="7176" name="Picture 8" descr="C:\Documents and Settings\Nives\Local Settings\Temporary Internet Files\Content.IE5\TUX5TONU\MC90044038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8720" y="0"/>
            <a:ext cx="2016224" cy="2016224"/>
          </a:xfrm>
          <a:prstGeom prst="rect">
            <a:avLst/>
          </a:prstGeom>
          <a:noFill/>
        </p:spPr>
      </p:pic>
      <p:pic>
        <p:nvPicPr>
          <p:cNvPr id="15" name="Picture 3" descr="C:\Documents and Settings\Nives\Local Settings\Temporary Internet Files\Content.IE5\TUX5TONU\MC90044180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-99392"/>
            <a:ext cx="2592288" cy="23135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1642E-6 L 1.51198 3.01642E-6 " pathEditMode="relative" ptsTypes="AA">
                                      <p:cBhvr>
                                        <p:cTn id="2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4752528" cy="1399032"/>
          </a:xfrm>
        </p:spPr>
        <p:txBody>
          <a:bodyPr/>
          <a:lstStyle/>
          <a:p>
            <a:pPr algn="ctr"/>
            <a:r>
              <a:rPr lang="hr-HR" dirty="0" smtClean="0"/>
              <a:t>PERISTIL</a:t>
            </a:r>
            <a:endParaRPr lang="en-US" dirty="0"/>
          </a:p>
        </p:txBody>
      </p:sp>
      <p:pic>
        <p:nvPicPr>
          <p:cNvPr id="4" name="Content Placeholder 3" descr="Paleis_van_Diocletian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408712" cy="4572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352928" cy="6264696"/>
          </a:xfrm>
        </p:spPr>
        <p:txBody>
          <a:bodyPr/>
          <a:lstStyle/>
          <a:p>
            <a:pPr algn="ctr">
              <a:buNone/>
            </a:pPr>
            <a:r>
              <a:rPr lang="hr-HR" dirty="0" smtClean="0">
                <a:solidFill>
                  <a:schemeClr val="accent1"/>
                </a:solidFill>
              </a:rPr>
              <a:t>“Golf  loptica” u Disney </a:t>
            </a:r>
            <a:r>
              <a:rPr lang="hr-HR" dirty="0" err="1" smtClean="0">
                <a:solidFill>
                  <a:schemeClr val="accent1"/>
                </a:solidFill>
              </a:rPr>
              <a:t>Worldu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 descr="Disney-World-2007-Epcot-D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7884368" cy="5913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407031804094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60648"/>
            <a:ext cx="4207448" cy="63381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923112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GLEDALIŠTE ZA KAROLINŠKI INSTITUT U STOCKHLOMU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257</TotalTime>
  <Words>57</Words>
  <Application>Microsoft Office PowerPoint</Application>
  <PresentationFormat>On-screen Show (4:3)</PresentationFormat>
  <Paragraphs>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Constantia</vt:lpstr>
      <vt:lpstr>Georgia</vt:lpstr>
      <vt:lpstr>Trebuchet MS</vt:lpstr>
      <vt:lpstr>Verdana</vt:lpstr>
      <vt:lpstr>Wingdings 2</vt:lpstr>
      <vt:lpstr>Verve</vt:lpstr>
      <vt:lpstr>TROKUTI U GRAĐEVINI  </vt:lpstr>
      <vt:lpstr>PowerPoint Presentation</vt:lpstr>
      <vt:lpstr>       PIRAMIDE U EGIPTU</vt:lpstr>
      <vt:lpstr>PowerPoint Presentation</vt:lpstr>
      <vt:lpstr>MOST U SAN FRANCISCU</vt:lpstr>
      <vt:lpstr>PowerPoint Presentation</vt:lpstr>
      <vt:lpstr>PERISTIL</vt:lpstr>
      <vt:lpstr>PowerPoint Presentation</vt:lpstr>
      <vt:lpstr>GLEDALIŠTE ZA KAROLINŠKI INSTITUT U STOCKHLOMU</vt:lpstr>
      <vt:lpstr>PowerPoint Presentation</vt:lpstr>
      <vt:lpstr>PowerPoint Presentation</vt:lpstr>
      <vt:lpstr>Napravili: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Nives</dc:creator>
  <cp:lastModifiedBy>JADRANKA</cp:lastModifiedBy>
  <cp:revision>31</cp:revision>
  <dcterms:created xsi:type="dcterms:W3CDTF">2014-11-10T17:29:45Z</dcterms:created>
  <dcterms:modified xsi:type="dcterms:W3CDTF">2015-01-28T11:48:30Z</dcterms:modified>
</cp:coreProperties>
</file>