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2"/>
    <p:sldId id="257" r:id="rId3"/>
    <p:sldId id="282" r:id="rId4"/>
    <p:sldId id="259" r:id="rId5"/>
    <p:sldId id="263" r:id="rId6"/>
    <p:sldId id="280" r:id="rId7"/>
    <p:sldId id="262" r:id="rId8"/>
    <p:sldId id="264" r:id="rId9"/>
    <p:sldId id="265" r:id="rId10"/>
    <p:sldId id="283" r:id="rId11"/>
    <p:sldId id="260" r:id="rId12"/>
    <p:sldId id="261" r:id="rId13"/>
    <p:sldId id="285" r:id="rId14"/>
    <p:sldId id="284" r:id="rId15"/>
    <p:sldId id="286" r:id="rId16"/>
    <p:sldId id="295" r:id="rId17"/>
    <p:sldId id="294" r:id="rId18"/>
    <p:sldId id="288" r:id="rId19"/>
    <p:sldId id="287" r:id="rId20"/>
    <p:sldId id="293" r:id="rId21"/>
    <p:sldId id="291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6.png"/><Relationship Id="rId7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erasmus plus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81946"/>
            <a:ext cx="12191110" cy="56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5006435"/>
            <a:ext cx="8122920" cy="1853617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RAZVIJAJMO SE ZAJEDNO UZ INOVACIJE </a:t>
            </a:r>
            <a:br>
              <a:rPr lang="en-US" dirty="0"/>
            </a:br>
            <a:r>
              <a:rPr lang="en-US" sz="2400" dirty="0"/>
              <a:t>ka1 PROJEKT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155" y="75213"/>
            <a:ext cx="3947045" cy="116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" y="46160"/>
            <a:ext cx="3712465" cy="1117251"/>
          </a:xfrm>
          <a:prstGeom prst="rect">
            <a:avLst/>
          </a:prstGeom>
        </p:spPr>
      </p:pic>
      <p:pic>
        <p:nvPicPr>
          <p:cNvPr id="19" name="Picture 18" descr="http://mobilnost.hr/cms_files/2016/02/1454410764_eu-flag-erasmus--vect-po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3" r="-7068"/>
          <a:stretch/>
        </p:blipFill>
        <p:spPr bwMode="auto">
          <a:xfrm>
            <a:off x="3435443" y="7887"/>
            <a:ext cx="4553712" cy="113578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8122920" y="5006436"/>
            <a:ext cx="4069080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Ines Budić</a:t>
            </a:r>
          </a:p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Ivanka Podrug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  OŠ </a:t>
            </a:r>
            <a:r>
              <a:rPr lang="en-US" sz="2400" dirty="0" err="1">
                <a:cs typeface="Times New Roman" panose="02020603050405020304" pitchFamily="18" charset="0"/>
              </a:rPr>
              <a:t>Mertojak</a:t>
            </a:r>
            <a:r>
              <a:rPr lang="en-US" sz="2400" dirty="0">
                <a:cs typeface="Times New Roman" panose="02020603050405020304" pitchFamily="18" charset="0"/>
              </a:rPr>
              <a:t>, Split</a:t>
            </a:r>
          </a:p>
          <a:p>
            <a:endParaRPr lang="en-US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5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6146" name="Picture 2" descr="Image result for chrome music lab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59" y="550190"/>
            <a:ext cx="1652143" cy="9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23" descr="C:\Users\Dužević\Desktop\Ivanka-erasmus\thumbnail (10)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56" y="2194560"/>
            <a:ext cx="3100263" cy="371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0" descr="C:\Users\Dužević\Desktop\Ivanka-erasmus\thumbnail (7)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5216" y="1033272"/>
            <a:ext cx="3395472" cy="3639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343070" y="1725057"/>
            <a:ext cx="2160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uvježbavanje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ritma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12862" y="4672584"/>
            <a:ext cx="2160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upjevavanje</a:t>
            </a:r>
            <a:endParaRPr lang="en-US" dirty="0"/>
          </a:p>
        </p:txBody>
      </p:sp>
      <p:pic>
        <p:nvPicPr>
          <p:cNvPr id="11" name="Slika 19" descr="C:\Users\Dužević\Desktop\Ivanka-erasmus\thumbnail (6)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6709" y="2615184"/>
            <a:ext cx="3153603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910695" y="1771223"/>
            <a:ext cx="216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komponiranje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izvođenje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8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7"/>
          <a:stretch/>
        </p:blipFill>
        <p:spPr>
          <a:xfrm>
            <a:off x="3889379" y="3704307"/>
            <a:ext cx="4549771" cy="2456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251" y="1524387"/>
            <a:ext cx="4602481" cy="295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09" y="1523429"/>
            <a:ext cx="4099560" cy="294036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92512" cy="694944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Terenska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nastava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7"/>
          <a:stretch/>
        </p:blipFill>
        <p:spPr>
          <a:xfrm>
            <a:off x="3915258" y="3705265"/>
            <a:ext cx="4549771" cy="2456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88" y="1524387"/>
            <a:ext cx="4099560" cy="29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" y="1268918"/>
            <a:ext cx="3303984" cy="44053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24128" y="573974"/>
            <a:ext cx="10192512" cy="6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učionici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20" y="1268918"/>
            <a:ext cx="5867400" cy="4400550"/>
          </a:xfrm>
          <a:prstGeom prst="rect">
            <a:avLst/>
          </a:prstGeom>
        </p:spPr>
      </p:pic>
      <p:pic>
        <p:nvPicPr>
          <p:cNvPr id="1026" name="Picture 2" descr="Image result for learningapps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431" y="505317"/>
            <a:ext cx="2624201" cy="6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ahoot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395" y="505317"/>
            <a:ext cx="1671220" cy="5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dlet logo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5" t="15112" r="24042" b="7832"/>
          <a:stretch/>
        </p:blipFill>
        <p:spPr bwMode="auto">
          <a:xfrm>
            <a:off x="9546487" y="242880"/>
            <a:ext cx="969113" cy="9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9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617" y="2075070"/>
            <a:ext cx="4413948" cy="2882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877" y="2074331"/>
            <a:ext cx="4430268" cy="288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966" y="578167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149" y="1937514"/>
            <a:ext cx="5521201" cy="3293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121" y="329184"/>
            <a:ext cx="4215716" cy="2679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831" y="3093203"/>
            <a:ext cx="4214006" cy="28225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7320" y="672193"/>
            <a:ext cx="4727448" cy="694944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Suvremene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nastavne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metode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97939" y="1049663"/>
            <a:ext cx="5258214" cy="432849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7320" y="672193"/>
            <a:ext cx="4727448" cy="694944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Suvremene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nastavne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metode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18" y="1652881"/>
            <a:ext cx="4879675" cy="36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7320" y="672193"/>
            <a:ext cx="4727448" cy="694944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Suvremene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nastavne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metode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24" y="1470654"/>
            <a:ext cx="5653378" cy="424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974" y="1754823"/>
            <a:ext cx="4915820" cy="36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15" y="1776444"/>
            <a:ext cx="5163312" cy="3872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7320" y="672193"/>
            <a:ext cx="4727448" cy="694944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Suvremene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nastavne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metode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768" y="2364096"/>
            <a:ext cx="5811443" cy="27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580" y="464054"/>
            <a:ext cx="1422151" cy="69494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SILABUS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9" name="Slika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580" y="1158998"/>
            <a:ext cx="9572245" cy="42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533" y="967642"/>
            <a:ext cx="4881343" cy="517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5217" y="301370"/>
            <a:ext cx="4727448" cy="694944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PROJEKT ZDRAVE PREHRANE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23" y="1209182"/>
            <a:ext cx="3977674" cy="298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655" y="247418"/>
            <a:ext cx="4664346" cy="315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545" y="2871518"/>
            <a:ext cx="3522453" cy="264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009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76590"/>
            <a:ext cx="9720072" cy="69494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/>
                </a:solidFill>
              </a:rPr>
              <a:t>cilj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32560"/>
            <a:ext cx="2961276" cy="404866"/>
          </a:xfr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b="1" dirty="0" err="1"/>
              <a:t>usavršavanje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611875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651" y="6000562"/>
            <a:ext cx="2856869" cy="8420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38906" y="1432560"/>
            <a:ext cx="3041789" cy="407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razvoj</a:t>
            </a:r>
            <a:r>
              <a:rPr lang="en-US" b="1" dirty="0"/>
              <a:t> </a:t>
            </a:r>
            <a:r>
              <a:rPr lang="en-US" b="1" dirty="0" err="1"/>
              <a:t>kompetencija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4197" y="1429683"/>
            <a:ext cx="3343712" cy="407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upoznavanje</a:t>
            </a:r>
            <a:r>
              <a:rPr lang="en-US" b="1" dirty="0"/>
              <a:t> EU </a:t>
            </a:r>
            <a:r>
              <a:rPr lang="en-US" b="1" dirty="0" err="1"/>
              <a:t>prakse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932981" y="2398945"/>
            <a:ext cx="2372264" cy="409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stjecanje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iskustva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148044" y="2398945"/>
            <a:ext cx="242661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motivacije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osoblja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/>
          </a:p>
        </p:txBody>
      </p:sp>
      <p:sp>
        <p:nvSpPr>
          <p:cNvPr id="11" name="Down Arrow 10"/>
          <p:cNvSpPr/>
          <p:nvPr/>
        </p:nvSpPr>
        <p:spPr>
          <a:xfrm>
            <a:off x="5400136" y="3260522"/>
            <a:ext cx="586596" cy="80225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52136" y="4600437"/>
            <a:ext cx="7533736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unaprjeđenje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nastavnog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izvannastavnog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obrazovnog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en-US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implementacijom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inovativnih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tehnološki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naprednih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poučavanja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933" y="279677"/>
            <a:ext cx="4425696" cy="3231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68" y="2474343"/>
            <a:ext cx="4690872" cy="323183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3875" y="279677"/>
            <a:ext cx="4727448" cy="694944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PROJEKT ZDRAVE PREHRANE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3875" y="1390565"/>
            <a:ext cx="3140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Kulinarska</a:t>
            </a:r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akademija</a:t>
            </a:r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“ŠKMER”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9" y="2716678"/>
            <a:ext cx="4378512" cy="32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0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8739" y="215651"/>
            <a:ext cx="5503795" cy="694944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SURADNJA S LOKALNOM ZAJEDNICOM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9" name="Slika 5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99911" y="1117119"/>
            <a:ext cx="4944949" cy="4598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581" y="396728"/>
            <a:ext cx="3857625" cy="4572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2517" y="2204497"/>
            <a:ext cx="4019906" cy="30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7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03" y="0"/>
            <a:ext cx="8015884" cy="6016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31336" y="306433"/>
            <a:ext cx="4727448" cy="694944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Hvala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pozornosti</a:t>
            </a:r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! 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76590"/>
            <a:ext cx="2679192" cy="6949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MOBILNOSTI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76" y="1910651"/>
            <a:ext cx="3219179" cy="73256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Get up with natural sciences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Joensuu,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Finska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611875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651" y="6000562"/>
            <a:ext cx="2856869" cy="84207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50981" y="201285"/>
            <a:ext cx="3356308" cy="1508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Outdoor education to improve pupils participation and fight drop out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Sovertato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Italija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70697" y="2643217"/>
            <a:ext cx="2481532" cy="8237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needs children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Češka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252600" y="1235478"/>
            <a:ext cx="3607168" cy="1407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ICT-based and web tools for an effective blended, flipped and cooperative learning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Tropea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Italija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72587" y="3478446"/>
            <a:ext cx="3367193" cy="883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Super teachers of 21st century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Pariz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Francuska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15636" y="4361505"/>
            <a:ext cx="3391653" cy="1407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project management and design for teachers, headmasters and educators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Bologna,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Italija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4825" y="3422837"/>
            <a:ext cx="3377797" cy="1407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B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Integrating ICT and new technologies into teaching and education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Bologna,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Italija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37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23554" name="Picture 2" descr="Image result for edmodo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935" y="284435"/>
            <a:ext cx="987425" cy="10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063240" y="1204893"/>
            <a:ext cx="7284720" cy="43586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23160" y="487224"/>
            <a:ext cx="8933688" cy="40888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hr-HR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komun</a:t>
            </a: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kacija</a:t>
            </a:r>
            <a:r>
              <a:rPr lang="hr-HR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 učenicima i 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hr-HR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oditeljima, prostor za objavljivanje </a:t>
            </a: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nastavnih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materijala</a:t>
            </a:r>
            <a:endParaRPr lang="en-US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8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466910"/>
            <a:ext cx="7424928" cy="4720402"/>
          </a:xfrm>
          <a:prstGeom prst="rect">
            <a:avLst/>
          </a:prstGeom>
        </p:spPr>
      </p:pic>
      <p:pic>
        <p:nvPicPr>
          <p:cNvPr id="3074" name="Picture 2" descr="Image result for google classroom 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79" y="253301"/>
            <a:ext cx="2139569" cy="15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9079" y="2583296"/>
            <a:ext cx="2849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postavljanje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zadataka i kvizova za online učenje 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provođenje obrnute učionice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razredom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5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090" y="448773"/>
            <a:ext cx="4693310" cy="556099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17" y="2059305"/>
            <a:ext cx="6302483" cy="3957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44" y="448773"/>
            <a:ext cx="5715000" cy="657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2745" y="1382596"/>
            <a:ext cx="526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izrad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hr-HR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sažetaka književnih i neknjiževnih tekstova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676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" y="1432560"/>
            <a:ext cx="2788920" cy="44043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940" y="1817878"/>
            <a:ext cx="4738436" cy="159283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105" y="1432561"/>
            <a:ext cx="2383536" cy="4404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569" y="409765"/>
            <a:ext cx="3333750" cy="1228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49764" y="3756373"/>
            <a:ext cx="4023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„Svemirska utrka“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se pridružuju virtualnoj učionici 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se „utrkuju“ točnim odgovorima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6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7" name="Slika 15" descr="C:\Users\Dužević\Desktop\Ivanka-erasmus\thumbnail (4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003" y="726562"/>
            <a:ext cx="3958459" cy="540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THINGLINK LOG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6424" y="705038"/>
            <a:ext cx="1207008" cy="10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18" descr="C:\Users\Dužević\Desktop\Ivanka-erasmus\thumbnail (11)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05038"/>
            <a:ext cx="4570292" cy="5423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106424" y="2216570"/>
            <a:ext cx="1163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umnih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7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230"/>
            <a:ext cx="2423160" cy="729240"/>
          </a:xfrm>
          <a:prstGeom prst="rect">
            <a:avLst/>
          </a:prstGeom>
        </p:spPr>
      </p:pic>
      <p:pic>
        <p:nvPicPr>
          <p:cNvPr id="5" name="Picture 4" descr="http://mobilnost.hr/cms_files/2016/02/1454410764_eu-flag-erasmus--vect-p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91" y="6128760"/>
            <a:ext cx="2567309" cy="7333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1" y="6000562"/>
            <a:ext cx="2856869" cy="842076"/>
          </a:xfrm>
          <a:prstGeom prst="rect">
            <a:avLst/>
          </a:prstGeom>
        </p:spPr>
      </p:pic>
      <p:pic>
        <p:nvPicPr>
          <p:cNvPr id="8" name="Slika 16" descr="C:\Users\Dužević\Desktop\Ivanka-erasmus\thumbnail (5)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8"/>
          <a:stretch/>
        </p:blipFill>
        <p:spPr bwMode="auto">
          <a:xfrm>
            <a:off x="1030224" y="1733694"/>
            <a:ext cx="3953006" cy="405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24" y="292608"/>
            <a:ext cx="1117282" cy="1117282"/>
          </a:xfrm>
          <a:prstGeom prst="rect">
            <a:avLst/>
          </a:prstGeom>
        </p:spPr>
      </p:pic>
      <p:pic>
        <p:nvPicPr>
          <p:cNvPr id="12" name="Slika 24" descr="C:\Users\Dužević\Desktop\Ivanka-erasmus\thumbnail (12)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582" y="2490360"/>
            <a:ext cx="4346448" cy="329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7" descr="C:\Users\Dužević\Desktop\Ivanka-erasmus\thumbnail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"/>
          <a:stretch/>
        </p:blipFill>
        <p:spPr bwMode="auto">
          <a:xfrm>
            <a:off x="4595491" y="292608"/>
            <a:ext cx="3478721" cy="30449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119845" y="3809830"/>
            <a:ext cx="2162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ponavljanje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vježbanje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igru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96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331</TotalTime>
  <Words>228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cilj</vt:lpstr>
      <vt:lpstr>MOBILNOSTI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Terenska nastava</vt:lpstr>
      <vt:lpstr>PowerPoint Presentation</vt:lpstr>
      <vt:lpstr>PowerPoint Presentation</vt:lpstr>
      <vt:lpstr>Suvremene nastavne metode</vt:lpstr>
      <vt:lpstr>Suvremene nastavne metode</vt:lpstr>
      <vt:lpstr>Suvremene nastavne metode</vt:lpstr>
      <vt:lpstr>Suvremene nastavne metode</vt:lpstr>
      <vt:lpstr>SILABUS</vt:lpstr>
      <vt:lpstr>PROJEKT ZDRAVE PREHRANE</vt:lpstr>
      <vt:lpstr>PROJEKT ZDRAVE PREHRANE</vt:lpstr>
      <vt:lpstr>SURADNJA S LOKALNOM ZAJEDNICOM</vt:lpstr>
      <vt:lpstr>Hvala na pozornosti!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Ivanka Podrug</dc:creator>
  <cp:lastModifiedBy>Jadranka Ivanušić</cp:lastModifiedBy>
  <cp:revision>34</cp:revision>
  <dcterms:created xsi:type="dcterms:W3CDTF">2019-06-26T17:49:04Z</dcterms:created>
  <dcterms:modified xsi:type="dcterms:W3CDTF">2020-06-28T18:19:57Z</dcterms:modified>
</cp:coreProperties>
</file>