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52" d="100"/>
          <a:sy n="52" d="100"/>
        </p:scale>
        <p:origin x="-1248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54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814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3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14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70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dirty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02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dirty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507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62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83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98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7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4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23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23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47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06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71FB43-724D-437A-A5E8-1D673BA80D2D}" type="datetimeFigureOut">
              <a:rPr lang="hr-HR" smtClean="0"/>
              <a:t>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6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0BD16382-14E2-4FAA-BE77-50630B2D3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5033" cy="68013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7365" y="1181100"/>
            <a:ext cx="8574622" cy="2616199"/>
          </a:xfrm>
        </p:spPr>
        <p:txBody>
          <a:bodyPr/>
          <a:lstStyle/>
          <a:p>
            <a:r>
              <a:rPr lang="hr-HR" b="1" dirty="0">
                <a:cs typeface="Calibri Light"/>
              </a:rPr>
              <a:t>MATEMATIKA NA ŠKOLSKOM IGRALIŠTU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19556" y="4086225"/>
            <a:ext cx="6987645" cy="1388534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3BC409-5F81-48C4-A176-76E0FD1E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cs typeface="Calibri Light"/>
              </a:rPr>
              <a:t>VISINA RASVJETNOG STUPA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4933BB1A-735A-40FE-9EBF-849DBABFA3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61" b="10754"/>
          <a:stretch/>
        </p:blipFill>
        <p:spPr>
          <a:xfrm>
            <a:off x="7562852" y="325527"/>
            <a:ext cx="3280974" cy="5196786"/>
          </a:xfrm>
          <a:prstGeom prst="rect">
            <a:avLst/>
          </a:prstGeom>
        </p:spPr>
      </p:pic>
      <p:sp>
        <p:nvSpPr>
          <p:cNvPr id="7" name="Rezervirano mjesto teksta 6">
            <a:extLst>
              <a:ext uri="{FF2B5EF4-FFF2-40B4-BE49-F238E27FC236}">
                <a16:creationId xmlns="" xmlns:a16="http://schemas.microsoft.com/office/drawing/2014/main" id="{9F4342C8-9833-4D67-B883-E904FF9AF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675" y="3571875"/>
            <a:ext cx="5776913" cy="24231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hr-HR" b="1" dirty="0"/>
              <a:t>MJERILI SMO VISINU RASVJETNOG STUPA.</a:t>
            </a:r>
          </a:p>
          <a:p>
            <a:r>
              <a:rPr lang="hr-HR" b="1" dirty="0"/>
              <a:t>STAVILI SMO OGLEDALO POKRAJ RASVJETNOG STUPA I MIHAEL SE POMICAO DOK NIJE UGLEDAO VRH.</a:t>
            </a:r>
          </a:p>
          <a:p>
            <a:r>
              <a:rPr lang="hr-HR" b="1" dirty="0"/>
              <a:t>IZMJERILI SMO MIHAELOVU VISINU DO OČIJU, DULJINU IZMEĐU OGLEDALA I STUPA I DULJINU IZMEĐU OGLEDALA I MIHAELA.</a:t>
            </a:r>
          </a:p>
          <a:p>
            <a:r>
              <a:rPr lang="hr-HR" b="1" dirty="0"/>
              <a:t>TO SMO ZAPISALI OVAKO:</a:t>
            </a:r>
            <a:endParaRPr lang="hr-HR" b="1" dirty="0">
              <a:solidFill>
                <a:schemeClr val="tx1"/>
              </a:solidFill>
            </a:endParaRPr>
          </a:p>
          <a:p>
            <a:r>
              <a:rPr lang="hr-HR" b="1" dirty="0"/>
              <a:t>x:1.47=1.94:0.67</a:t>
            </a:r>
          </a:p>
          <a:p>
            <a:r>
              <a:rPr lang="hr-HR" b="1" dirty="0"/>
              <a:t>0.67x=2.85</a:t>
            </a:r>
          </a:p>
          <a:p>
            <a:r>
              <a:rPr lang="hr-HR" b="1" dirty="0"/>
              <a:t>X=4.3 m</a:t>
            </a:r>
          </a:p>
          <a:p>
            <a:endParaRPr lang="hr-HR" b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3" name="Slika 4" descr="Slika na kojoj se prikazuje trava, na otvorenom, zgrada, muškarac&#10;&#10;Opis je generiran uz vrlo visoku pouzdanost">
            <a:extLst>
              <a:ext uri="{FF2B5EF4-FFF2-40B4-BE49-F238E27FC236}">
                <a16:creationId xmlns="" xmlns:a16="http://schemas.microsoft.com/office/drawing/2014/main" id="{D4E8835B-46EF-4A0A-833D-8959C51A2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277" r="100000"/>
          <a:stretch/>
        </p:blipFill>
        <p:spPr>
          <a:xfrm>
            <a:off x="549269" y="352425"/>
            <a:ext cx="336816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DB0CC18-921B-4F2A-A9E9-C03F3A5B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25" y="1143000"/>
            <a:ext cx="5426158" cy="1371600"/>
          </a:xfrm>
        </p:spPr>
        <p:txBody>
          <a:bodyPr/>
          <a:lstStyle/>
          <a:p>
            <a:r>
              <a:rPr lang="hr-HR" b="1" dirty="0"/>
              <a:t>VISINA ŠKOLSKE ZGRADE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E7D95595-C929-48F3-8B54-EACBCFFDCD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050" b="13322"/>
          <a:stretch/>
        </p:blipFill>
        <p:spPr>
          <a:xfrm>
            <a:off x="7896899" y="895350"/>
            <a:ext cx="3280974" cy="4878449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F77C0DA-50E0-46B6-BE45-A85A3C51B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5" y="2768251"/>
            <a:ext cx="5426075" cy="3102324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b="1" dirty="0"/>
              <a:t>MJERILI SMO VISINU ŠKOLSKE ZGRADE.</a:t>
            </a:r>
          </a:p>
          <a:p>
            <a:r>
              <a:rPr lang="hr-HR" b="1" dirty="0"/>
              <a:t>STAVILI SMO OGLEDALO DOK BRUNO NIJE UGLEDAO VRH ZGRADE I POČELI MJERITI.</a:t>
            </a:r>
          </a:p>
          <a:p>
            <a:r>
              <a:rPr lang="hr-HR" b="1" dirty="0"/>
              <a:t>KADA SMO SVE IZMJERILI ZAPISALI SMO OVAKO:</a:t>
            </a:r>
          </a:p>
          <a:p>
            <a:r>
              <a:rPr lang="hr-HR" b="1" dirty="0"/>
              <a:t>x:1.47=8.17:1.04</a:t>
            </a:r>
          </a:p>
          <a:p>
            <a:r>
              <a:rPr lang="hr-HR" b="1" dirty="0"/>
              <a:t>1.04x=12</a:t>
            </a:r>
          </a:p>
          <a:p>
            <a:r>
              <a:rPr lang="hr-HR" b="1" dirty="0"/>
              <a:t>X=11.5 m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7">
            <a:extLst>
              <a:ext uri="{FF2B5EF4-FFF2-40B4-BE49-F238E27FC236}">
                <a16:creationId xmlns="" xmlns:a16="http://schemas.microsoft.com/office/drawing/2014/main" id="{79B37129-D439-4DD2-A55A-68E74AB6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1" y="57603"/>
            <a:ext cx="3145739" cy="17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4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EF7E749-A743-4E10-9CD7-17710208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06" y="762000"/>
            <a:ext cx="5426158" cy="1371600"/>
          </a:xfrm>
        </p:spPr>
        <p:txBody>
          <a:bodyPr/>
          <a:lstStyle/>
          <a:p>
            <a:r>
              <a:rPr lang="hr-HR" b="1" dirty="0"/>
              <a:t>VISINA UČENIKA POMOĆU SJENE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76B62037-ACF5-466D-A849-1BF4924091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993" t="416" r="17232" b="-416"/>
          <a:stretch/>
        </p:blipFill>
        <p:spPr>
          <a:xfrm>
            <a:off x="7430134" y="295275"/>
            <a:ext cx="4451435" cy="4572004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46310AB-C376-48E5-BD61-92FFD133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5" y="2665792"/>
            <a:ext cx="5426075" cy="3128583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MJERILI SMO VISINU UČENIKA FILIPA.</a:t>
            </a:r>
          </a:p>
          <a:p>
            <a:r>
              <a:rPr lang="hr-HR" b="1" dirty="0"/>
              <a:t>KAKO BI IZMJERILI POTREBNO NAM JE SUNCE, ŠTAP, METAR I KREDA.</a:t>
            </a:r>
          </a:p>
          <a:p>
            <a:r>
              <a:rPr lang="hr-HR" b="1" dirty="0"/>
              <a:t>PRVO SMO IZRAČUNALI FILIPOVU SJENU PA ONDA SJENU ŠTAPA I VISINU TOG ISTOG ŠTAPA.</a:t>
            </a:r>
          </a:p>
          <a:p>
            <a:r>
              <a:rPr lang="hr-HR" b="1" dirty="0"/>
              <a:t>KADA SMO SVE TO IZRAČUNALI ZAPISALI SMO OVAKO:</a:t>
            </a:r>
          </a:p>
          <a:p>
            <a:r>
              <a:rPr lang="hr-HR" b="1" dirty="0"/>
              <a:t>x:0.97=3.89:2.18</a:t>
            </a:r>
          </a:p>
          <a:p>
            <a:r>
              <a:rPr lang="hr-HR" b="1" dirty="0"/>
              <a:t>2.18x=3.8</a:t>
            </a:r>
          </a:p>
          <a:p>
            <a:r>
              <a:rPr lang="hr-HR" b="1" dirty="0"/>
              <a:t>x=1.74 m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="" xmlns:a16="http://schemas.microsoft.com/office/drawing/2014/main" id="{CDA319B5-2155-4575-A3AD-81473A047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852" y="4429125"/>
            <a:ext cx="4024981" cy="22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305202F-DB97-4EEE-893B-482FC239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MOGUĆE POGREŠKE 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0238320-43C2-4CF0-9D1F-7EC398DC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MOŽDA SMO POGRIJEŠILI ZBOG SUNCA ZATO JER JE BILO MALO SUNČANO I MALO OBLAČNO I MOŽDA SMO POGRIJEŠILI ZBOG NERAVNOG TLA .</a:t>
            </a:r>
          </a:p>
        </p:txBody>
      </p:sp>
      <p:pic>
        <p:nvPicPr>
          <p:cNvPr id="4" name="Slika 4" descr="Slika na kojoj se prikazuje osoba, trava, na otvorenom, tlo&#10;&#10;Opis je generiran uz vrlo visoku pouzdanost">
            <a:extLst>
              <a:ext uri="{FF2B5EF4-FFF2-40B4-BE49-F238E27FC236}">
                <a16:creationId xmlns="" xmlns:a16="http://schemas.microsoft.com/office/drawing/2014/main" id="{29D82BBF-98DB-43AE-ACDC-62E1FA06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120" y="4476750"/>
            <a:ext cx="3939429" cy="22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51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ED32061-F4EE-4A4D-A60B-16F3F1A4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/>
              <a:t>KRAJ</a:t>
            </a:r>
          </a:p>
        </p:txBody>
      </p:sp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8B96DD29-88A1-409B-9F6C-702A13526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75" y="2790825"/>
            <a:ext cx="4705751" cy="3124200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="" xmlns:a16="http://schemas.microsoft.com/office/drawing/2014/main" id="{B5735408-1D5E-4415-9D90-FCD0D2DD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62" y="3190875"/>
            <a:ext cx="4436648" cy="2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759" y="801623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/>
              <a:t>HVALA NA PAŽNJI!</a:t>
            </a:r>
            <a:endParaRPr lang="hr-HR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214" y="3899556"/>
            <a:ext cx="8930748" cy="1458827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/>
              <a:t>Izradili: Bruno Košta</a:t>
            </a:r>
          </a:p>
          <a:p>
            <a:pPr algn="ctr"/>
            <a:r>
              <a:rPr lang="hr-HR" sz="3200" dirty="0" smtClean="0"/>
              <a:t>                Filip Mornar</a:t>
            </a:r>
          </a:p>
          <a:p>
            <a:pPr algn="ctr"/>
            <a:r>
              <a:rPr lang="hr-HR" sz="3200" dirty="0" smtClean="0"/>
              <a:t>                    Mihael Čondić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29783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181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Paralaksa</vt:lpstr>
      <vt:lpstr>MATEMATIKA NA ŠKOLSKOM IGRALIŠTU</vt:lpstr>
      <vt:lpstr>VISINA RASVJETNOG STUPA</vt:lpstr>
      <vt:lpstr>VISINA ŠKOLSKE ZGRADE</vt:lpstr>
      <vt:lpstr>VISINA UČENIKA POMOĆU SJENE</vt:lpstr>
      <vt:lpstr>MOGUĆE POGREŠKE </vt:lpstr>
      <vt:lpstr>KRAJ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ŠKOLSKOM IGRALIŠTU</dc:title>
  <dc:creator/>
  <cp:lastModifiedBy/>
  <cp:revision>7</cp:revision>
  <dcterms:created xsi:type="dcterms:W3CDTF">2012-08-15T22:37:15Z</dcterms:created>
  <dcterms:modified xsi:type="dcterms:W3CDTF">2018-04-08T07:20:03Z</dcterms:modified>
</cp:coreProperties>
</file>