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2" d="100"/>
          <a:sy n="52" d="100"/>
        </p:scale>
        <p:origin x="-51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41BE-CDAC-499B-B7C1-0B8F24C061D2}" type="datetimeFigureOut">
              <a:rPr lang="hr-HR" smtClean="0"/>
              <a:t>31.1.2018.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0DAC-4AEB-493F-ADB4-5DF4D3B89F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008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41BE-CDAC-499B-B7C1-0B8F24C061D2}" type="datetimeFigureOut">
              <a:rPr lang="hr-HR" smtClean="0"/>
              <a:t>31.1.2018.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0DAC-4AEB-493F-ADB4-5DF4D3B89F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676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41BE-CDAC-499B-B7C1-0B8F24C061D2}" type="datetimeFigureOut">
              <a:rPr lang="hr-HR" smtClean="0"/>
              <a:t>31.1.2018.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0DAC-4AEB-493F-ADB4-5DF4D3B89F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883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41BE-CDAC-499B-B7C1-0B8F24C061D2}" type="datetimeFigureOut">
              <a:rPr lang="hr-HR" smtClean="0"/>
              <a:t>31.1.2018.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0DAC-4AEB-493F-ADB4-5DF4D3B89F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994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41BE-CDAC-499B-B7C1-0B8F24C061D2}" type="datetimeFigureOut">
              <a:rPr lang="hr-HR" smtClean="0"/>
              <a:t>31.1.2018.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0DAC-4AEB-493F-ADB4-5DF4D3B89F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4879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41BE-CDAC-499B-B7C1-0B8F24C061D2}" type="datetimeFigureOut">
              <a:rPr lang="hr-HR" smtClean="0"/>
              <a:t>31.1.2018.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0DAC-4AEB-493F-ADB4-5DF4D3B89F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0185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41BE-CDAC-499B-B7C1-0B8F24C061D2}" type="datetimeFigureOut">
              <a:rPr lang="hr-HR" smtClean="0"/>
              <a:t>31.1.2018.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0DAC-4AEB-493F-ADB4-5DF4D3B89F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192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41BE-CDAC-499B-B7C1-0B8F24C061D2}" type="datetimeFigureOut">
              <a:rPr lang="hr-HR" smtClean="0"/>
              <a:t>31.1.2018.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0DAC-4AEB-493F-ADB4-5DF4D3B89F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256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41BE-CDAC-499B-B7C1-0B8F24C061D2}" type="datetimeFigureOut">
              <a:rPr lang="hr-HR" smtClean="0"/>
              <a:t>31.1.2018.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0DAC-4AEB-493F-ADB4-5DF4D3B89F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333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41BE-CDAC-499B-B7C1-0B8F24C061D2}" type="datetimeFigureOut">
              <a:rPr lang="hr-HR" smtClean="0"/>
              <a:t>31.1.2018.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0DAC-4AEB-493F-ADB4-5DF4D3B89F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262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41BE-CDAC-499B-B7C1-0B8F24C061D2}" type="datetimeFigureOut">
              <a:rPr lang="hr-HR" smtClean="0"/>
              <a:t>31.1.2018.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0DAC-4AEB-493F-ADB4-5DF4D3B89F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5497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341BE-CDAC-499B-B7C1-0B8F24C061D2}" type="datetimeFigureOut">
              <a:rPr lang="hr-HR" smtClean="0"/>
              <a:t>31.1.2018.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00DAC-4AEB-493F-ADB4-5DF4D3B89F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414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/>
              <a:t>Primjena sličnosti trokuta</a:t>
            </a:r>
            <a:endParaRPr lang="hr-H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Ante Terzić; Ana </a:t>
            </a:r>
            <a:r>
              <a:rPr lang="hr-HR" dirty="0" err="1" smtClean="0"/>
              <a:t>Palinić</a:t>
            </a:r>
            <a:r>
              <a:rPr lang="hr-HR" dirty="0" smtClean="0"/>
              <a:t>; Luka </a:t>
            </a:r>
            <a:r>
              <a:rPr lang="hr-HR" dirty="0" err="1" smtClean="0"/>
              <a:t>Punoš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6" t="8816" r="39118" b="76818"/>
          <a:stretch/>
        </p:blipFill>
        <p:spPr>
          <a:xfrm>
            <a:off x="8608290" y="4407700"/>
            <a:ext cx="1985818" cy="2055905"/>
          </a:xfrm>
          <a:prstGeom prst="flowChartConnector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7527636" y="4036291"/>
            <a:ext cx="1080654" cy="65578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973156" y="3955011"/>
            <a:ext cx="21244" cy="38377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597564" y="3985491"/>
            <a:ext cx="1044632" cy="70658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6" t="17880" r="3994" b="29360"/>
          <a:stretch/>
        </p:blipFill>
        <p:spPr>
          <a:xfrm>
            <a:off x="4820457" y="4429760"/>
            <a:ext cx="2326641" cy="2428240"/>
          </a:xfrm>
          <a:prstGeom prst="flowChartConnector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4" b="12530"/>
          <a:stretch/>
        </p:blipFill>
        <p:spPr>
          <a:xfrm rot="2820883">
            <a:off x="1301433" y="4360302"/>
            <a:ext cx="2588895" cy="236728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50644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761" y="111760"/>
            <a:ext cx="14720711" cy="828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3120" y="3627121"/>
            <a:ext cx="2402840" cy="1371600"/>
          </a:xfrm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Upute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0" y="5140960"/>
            <a:ext cx="8839200" cy="2204719"/>
          </a:xfrm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>Z1: Učenik je zadužen za zrcali i biti će promatrač</a:t>
            </a:r>
          </a:p>
          <a:p>
            <a:r>
              <a:rPr lang="hr-HR" b="1" dirty="0" smtClean="0">
                <a:solidFill>
                  <a:schemeClr val="bg1"/>
                </a:solidFill>
              </a:rPr>
              <a:t>Z2: Učenik je zadužen za mjerenje tri udaljenosti koje je potrebno izmjeriti za izračunavanje</a:t>
            </a:r>
          </a:p>
          <a:p>
            <a:r>
              <a:rPr lang="hr-HR" b="1" dirty="0" smtClean="0">
                <a:solidFill>
                  <a:schemeClr val="bg1"/>
                </a:solidFill>
              </a:rPr>
              <a:t>Z3: Učenik zapisuje izmjerene udaljenosti na radni listić</a:t>
            </a:r>
            <a:endParaRPr lang="hr-H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17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640" y="3522345"/>
            <a:ext cx="5709920" cy="3211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Zadatak 1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808480"/>
            <a:ext cx="5861756" cy="4653279"/>
          </a:xfrm>
        </p:spPr>
        <p:txBody>
          <a:bodyPr>
            <a:normAutofit/>
          </a:bodyPr>
          <a:lstStyle/>
          <a:p>
            <a:r>
              <a:rPr lang="hr-HR" dirty="0" smtClean="0"/>
              <a:t>Z1 – Ante Terzić: -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Mjerenje stupa</a:t>
            </a:r>
          </a:p>
          <a:p>
            <a:pPr lvl="1"/>
            <a:r>
              <a:rPr lang="hr-HR" dirty="0" smtClean="0"/>
              <a:t>Udaljenost od stupa do zrcala: 770 cm</a:t>
            </a:r>
          </a:p>
          <a:p>
            <a:pPr lvl="1"/>
            <a:r>
              <a:rPr lang="hr-HR" dirty="0" smtClean="0"/>
              <a:t>Udaljenost od zrcala do učenika: 205 cm</a:t>
            </a:r>
          </a:p>
          <a:p>
            <a:pPr lvl="1"/>
            <a:r>
              <a:rPr lang="hr-HR" dirty="0" smtClean="0"/>
              <a:t>Visina učenika: 145 cm</a:t>
            </a:r>
          </a:p>
          <a:p>
            <a:pPr lvl="1"/>
            <a:endParaRPr lang="hr-HR" dirty="0"/>
          </a:p>
          <a:p>
            <a:r>
              <a:rPr lang="hr-HR" dirty="0" smtClean="0"/>
              <a:t>Z2 – Ana </a:t>
            </a:r>
            <a:r>
              <a:rPr lang="hr-HR" dirty="0" err="1" smtClean="0"/>
              <a:t>Palinić</a:t>
            </a:r>
            <a:endParaRPr lang="hr-HR" dirty="0" smtClean="0"/>
          </a:p>
          <a:p>
            <a:r>
              <a:rPr lang="hr-HR" dirty="0" smtClean="0"/>
              <a:t>Z3 – Luka </a:t>
            </a:r>
            <a:r>
              <a:rPr lang="hr-HR" dirty="0" err="1" smtClean="0"/>
              <a:t>Punoš</a:t>
            </a:r>
            <a:endParaRPr lang="hr-HR" dirty="0" smtClean="0"/>
          </a:p>
          <a:p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Pomoći poučka izračunali smo da je stup visok 5.4 m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756" y="156528"/>
            <a:ext cx="5700324" cy="320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6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34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1435"/>
          </a:xfrm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Zadatak 2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8640"/>
            <a:ext cx="10515600" cy="4358323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Z1 – Ana </a:t>
            </a:r>
            <a:r>
              <a:rPr lang="hr-HR" dirty="0" err="1" smtClean="0">
                <a:solidFill>
                  <a:schemeClr val="bg1"/>
                </a:solidFill>
              </a:rPr>
              <a:t>Palinić</a:t>
            </a:r>
            <a:r>
              <a:rPr lang="hr-HR" dirty="0" smtClean="0">
                <a:solidFill>
                  <a:schemeClr val="bg1"/>
                </a:solidFill>
              </a:rPr>
              <a:t>: </a:t>
            </a:r>
            <a:r>
              <a:rPr lang="hr-HR" b="1" dirty="0" smtClean="0">
                <a:solidFill>
                  <a:schemeClr val="bg1"/>
                </a:solidFill>
              </a:rPr>
              <a:t>Mjerenje </a:t>
            </a:r>
            <a:r>
              <a:rPr lang="hr-HR" b="1" dirty="0" err="1" smtClean="0">
                <a:solidFill>
                  <a:schemeClr val="bg1"/>
                </a:solidFill>
              </a:rPr>
              <a:t>branke</a:t>
            </a:r>
            <a:endParaRPr lang="hr-HR" b="1" dirty="0" smtClean="0">
              <a:solidFill>
                <a:schemeClr val="bg1"/>
              </a:solidFill>
            </a:endParaRPr>
          </a:p>
          <a:p>
            <a:pPr lvl="1"/>
            <a:r>
              <a:rPr lang="hr-HR" dirty="0" smtClean="0">
                <a:solidFill>
                  <a:schemeClr val="bg1"/>
                </a:solidFill>
              </a:rPr>
              <a:t>Udaljenost od </a:t>
            </a:r>
            <a:r>
              <a:rPr lang="hr-HR" dirty="0" err="1" smtClean="0">
                <a:solidFill>
                  <a:schemeClr val="bg1"/>
                </a:solidFill>
              </a:rPr>
              <a:t>branke</a:t>
            </a:r>
            <a:r>
              <a:rPr lang="hr-HR" dirty="0" smtClean="0">
                <a:solidFill>
                  <a:schemeClr val="bg1"/>
                </a:solidFill>
              </a:rPr>
              <a:t> do zrcala: 158 cm</a:t>
            </a:r>
          </a:p>
          <a:p>
            <a:pPr lvl="1"/>
            <a:r>
              <a:rPr lang="hr-HR" dirty="0" smtClean="0">
                <a:solidFill>
                  <a:schemeClr val="bg1"/>
                </a:solidFill>
              </a:rPr>
              <a:t>Udaljenost od zrcala do učenika: 118 cm</a:t>
            </a:r>
          </a:p>
          <a:p>
            <a:pPr lvl="1"/>
            <a:r>
              <a:rPr lang="hr-HR" dirty="0" smtClean="0">
                <a:solidFill>
                  <a:schemeClr val="bg1"/>
                </a:solidFill>
              </a:rPr>
              <a:t>Visina učenice: 135 cm</a:t>
            </a:r>
          </a:p>
          <a:p>
            <a:pPr marL="457200" lvl="1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 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Z2 – Ante Terzić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Z3 – Luka </a:t>
            </a:r>
            <a:r>
              <a:rPr lang="hr-HR" dirty="0" err="1" smtClean="0">
                <a:solidFill>
                  <a:schemeClr val="bg1"/>
                </a:solidFill>
              </a:rPr>
              <a:t>Punoš</a:t>
            </a:r>
            <a:endParaRPr lang="hr-HR" dirty="0" smtClean="0">
              <a:solidFill>
                <a:schemeClr val="bg1"/>
              </a:solidFill>
            </a:endParaRPr>
          </a:p>
          <a:p>
            <a:endParaRPr lang="hr-H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Pomoću poučka izračunali smo da je </a:t>
            </a:r>
            <a:r>
              <a:rPr lang="hr-HR" dirty="0" err="1" smtClean="0">
                <a:solidFill>
                  <a:schemeClr val="bg1"/>
                </a:solidFill>
              </a:rPr>
              <a:t>branka</a:t>
            </a:r>
            <a:r>
              <a:rPr lang="hr-HR" dirty="0" smtClean="0">
                <a:solidFill>
                  <a:schemeClr val="bg1"/>
                </a:solidFill>
              </a:rPr>
              <a:t> visoka 1.8 m.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85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51915"/>
          </a:xfrm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                                          Zadatak 3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2480" y="1757680"/>
            <a:ext cx="5481320" cy="5079999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Z1 – Luka </a:t>
            </a:r>
            <a:r>
              <a:rPr lang="hr-HR" dirty="0" err="1" smtClean="0">
                <a:solidFill>
                  <a:schemeClr val="bg1"/>
                </a:solidFill>
              </a:rPr>
              <a:t>Punoš</a:t>
            </a:r>
            <a:r>
              <a:rPr lang="hr-HR" dirty="0" smtClean="0">
                <a:solidFill>
                  <a:schemeClr val="bg1"/>
                </a:solidFill>
              </a:rPr>
              <a:t>: </a:t>
            </a:r>
            <a:r>
              <a:rPr lang="hr-HR" b="1" dirty="0" smtClean="0">
                <a:solidFill>
                  <a:schemeClr val="bg1"/>
                </a:solidFill>
              </a:rPr>
              <a:t>Mjerenje visine učenika</a:t>
            </a:r>
          </a:p>
          <a:p>
            <a:pPr lvl="1"/>
            <a:r>
              <a:rPr lang="hr-HR" dirty="0" smtClean="0">
                <a:solidFill>
                  <a:schemeClr val="bg1"/>
                </a:solidFill>
              </a:rPr>
              <a:t>Duljina sjene učenika: 397 cm</a:t>
            </a:r>
          </a:p>
          <a:p>
            <a:pPr lvl="1"/>
            <a:r>
              <a:rPr lang="hr-HR" dirty="0" smtClean="0">
                <a:solidFill>
                  <a:schemeClr val="bg1"/>
                </a:solidFill>
              </a:rPr>
              <a:t>Duljina sjene štapa: 86 cm</a:t>
            </a:r>
          </a:p>
          <a:p>
            <a:pPr lvl="1"/>
            <a:r>
              <a:rPr lang="hr-HR" dirty="0" smtClean="0">
                <a:solidFill>
                  <a:schemeClr val="bg1"/>
                </a:solidFill>
              </a:rPr>
              <a:t>Visina štapa: 40 cm</a:t>
            </a:r>
          </a:p>
          <a:p>
            <a:pPr lvl="1"/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Z2 – Ana </a:t>
            </a:r>
            <a:r>
              <a:rPr lang="hr-HR" dirty="0" err="1" smtClean="0">
                <a:solidFill>
                  <a:schemeClr val="bg1"/>
                </a:solidFill>
              </a:rPr>
              <a:t>Palinić</a:t>
            </a:r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Z3 – Ante Terzić</a:t>
            </a:r>
          </a:p>
          <a:p>
            <a:endParaRPr lang="hr-H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Pomoću poučka izračunali smo da je učenik visok 184 cm.</a:t>
            </a:r>
          </a:p>
          <a:p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5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60" y="111761"/>
            <a:ext cx="3052770" cy="1385888"/>
          </a:xfrm>
        </p:spPr>
        <p:txBody>
          <a:bodyPr/>
          <a:lstStyle/>
          <a:p>
            <a:r>
              <a:rPr lang="hr-HR" b="1" dirty="0" smtClean="0"/>
              <a:t>Zaključak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96159"/>
            <a:ext cx="2214880" cy="3880803"/>
          </a:xfrm>
        </p:spPr>
        <p:txBody>
          <a:bodyPr/>
          <a:lstStyle/>
          <a:p>
            <a:r>
              <a:rPr lang="hr-HR" dirty="0" smtClean="0"/>
              <a:t>Na kraju svakog radnog dana treba se opustit...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360" y="1224598"/>
            <a:ext cx="9438640" cy="5657850"/>
          </a:xfrm>
          <a:prstGeom prst="rect">
            <a:avLst/>
          </a:prstGeom>
        </p:spPr>
      </p:pic>
      <p:pic>
        <p:nvPicPr>
          <p:cNvPr id="1026" name="Picture 2" descr="Slikovni rezultat za vodk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6" t="4569" r="33183" b="5016"/>
          <a:stretch/>
        </p:blipFill>
        <p:spPr bwMode="auto">
          <a:xfrm rot="3200004">
            <a:off x="4193423" y="2996386"/>
            <a:ext cx="655552" cy="264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ikovni rezultat za kuban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03620">
            <a:off x="8648189" y="4559333"/>
            <a:ext cx="773493" cy="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203</Words>
  <Application>Microsoft Office PowerPoint</Application>
  <PresentationFormat>Custom</PresentationFormat>
  <Paragraphs>38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Primjena sličnosti trokuta</vt:lpstr>
      <vt:lpstr>Upute</vt:lpstr>
      <vt:lpstr>Zadatak 1</vt:lpstr>
      <vt:lpstr>Zadatak 2</vt:lpstr>
      <vt:lpstr>                                          Zadatak 3</vt:lpstr>
      <vt:lpstr>Zaključak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Primjena sličnosti trokuta</dc:title>
  <dc:creator>Ivana Marinović Terzić</dc:creator>
  <cp:lastModifiedBy>Lovorka Krstulović</cp:lastModifiedBy>
  <cp:revision>8</cp:revision>
  <dcterms:created xsi:type="dcterms:W3CDTF">2018-01-30T22:06:11Z</dcterms:created>
  <dcterms:modified xsi:type="dcterms:W3CDTF">2018-01-31T12:45:42Z</dcterms:modified>
</cp:coreProperties>
</file>