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2" r:id="rId6"/>
    <p:sldId id="261" r:id="rId7"/>
    <p:sldId id="260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6" d="100"/>
          <a:sy n="46" d="100"/>
        </p:scale>
        <p:origin x="-1170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1/26/2018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MATEMATIKA NA ŠKOLSKOM IGRALIŠTU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dirty="0" smtClean="0">
                <a:latin typeface="Andalus" pitchFamily="18" charset="-78"/>
                <a:cs typeface="Andalus" pitchFamily="18" charset="-78"/>
              </a:rPr>
              <a:t>visina rasvjetnog stupa na zelenoj površini</a:t>
            </a:r>
            <a:endParaRPr lang="hr-HR" sz="36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>
                <a:latin typeface="Andalus" pitchFamily="18" charset="-78"/>
                <a:cs typeface="Andalus" pitchFamily="18" charset="-78"/>
              </a:rPr>
              <a:t>Izmjerile smo udaljenost od stupa do zrcala, udaljenost od zrcala do učenika i visinu učenika te dobiveni rezultat zapisale kao omjer</a:t>
            </a:r>
          </a:p>
          <a:p>
            <a:pPr>
              <a:buNone/>
            </a:pPr>
            <a:r>
              <a:rPr lang="hr-HR" dirty="0" smtClean="0">
                <a:latin typeface="Andalus" pitchFamily="18" charset="-78"/>
                <a:cs typeface="Andalus" pitchFamily="18" charset="-78"/>
              </a:rPr>
              <a:t>     139:144=350:x</a:t>
            </a:r>
          </a:p>
          <a:p>
            <a:pPr>
              <a:buNone/>
            </a:pPr>
            <a:r>
              <a:rPr lang="hr-HR" dirty="0" smtClean="0">
                <a:latin typeface="Andalus" pitchFamily="18" charset="-78"/>
                <a:cs typeface="Andalus" pitchFamily="18" charset="-78"/>
              </a:rPr>
              <a:t>     139x=50400/:139</a:t>
            </a:r>
          </a:p>
          <a:p>
            <a:pPr>
              <a:buNone/>
            </a:pPr>
            <a:r>
              <a:rPr lang="hr-HR" dirty="0" smtClean="0">
                <a:latin typeface="Andalus" pitchFamily="18" charset="-78"/>
                <a:cs typeface="Andalus" pitchFamily="18" charset="-78"/>
              </a:rPr>
              <a:t>     x=362.59cm</a:t>
            </a:r>
          </a:p>
          <a:p>
            <a:pPr>
              <a:buNone/>
            </a:pPr>
            <a:endParaRPr lang="hr-HR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1026" name="Picture 2" descr="E:\IMG-20180119-WA02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3124200"/>
            <a:ext cx="4419600" cy="29718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600" dirty="0" smtClean="0">
                <a:latin typeface="Andalus" pitchFamily="18" charset="-78"/>
                <a:cs typeface="Andalus" pitchFamily="18" charset="-78"/>
              </a:rPr>
              <a:t>visina</a:t>
            </a:r>
            <a:r>
              <a:rPr lang="hr-HR" dirty="0" smtClean="0"/>
              <a:t> </a:t>
            </a:r>
            <a:r>
              <a:rPr lang="hr-HR" sz="3600" dirty="0" smtClean="0">
                <a:latin typeface="Andalus" pitchFamily="18" charset="-78"/>
                <a:cs typeface="Andalus" pitchFamily="18" charset="-78"/>
              </a:rPr>
              <a:t>stupa na ogradi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 smtClean="0">
                <a:latin typeface="Andalus" pitchFamily="18" charset="-78"/>
                <a:cs typeface="Andalus" pitchFamily="18" charset="-78"/>
              </a:rPr>
              <a:t>Izmjerili smo udaljenost od stupa do zrcala, udaljenost od zrcala do učenika i visinu učenika</a:t>
            </a:r>
          </a:p>
          <a:p>
            <a:pPr>
              <a:buNone/>
            </a:pPr>
            <a:r>
              <a:rPr lang="hr-HR" dirty="0" smtClean="0">
                <a:latin typeface="Andalus" pitchFamily="18" charset="-78"/>
                <a:cs typeface="Andalus" pitchFamily="18" charset="-78"/>
              </a:rPr>
              <a:t>    158:104=x:307</a:t>
            </a:r>
          </a:p>
          <a:p>
            <a:pPr>
              <a:buNone/>
            </a:pPr>
            <a:r>
              <a:rPr lang="hr-HR" dirty="0" smtClean="0">
                <a:latin typeface="Andalus" pitchFamily="18" charset="-78"/>
                <a:cs typeface="Andalus" pitchFamily="18" charset="-78"/>
              </a:rPr>
              <a:t>    104x=48506/:104</a:t>
            </a:r>
          </a:p>
          <a:p>
            <a:pPr>
              <a:buNone/>
            </a:pPr>
            <a:r>
              <a:rPr lang="hr-HR" dirty="0" smtClean="0">
                <a:latin typeface="Andalus" pitchFamily="18" charset="-78"/>
                <a:cs typeface="Andalus" pitchFamily="18" charset="-78"/>
              </a:rPr>
              <a:t>    x=466.40cm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dirty="0" smtClean="0">
                <a:latin typeface="Andalus" pitchFamily="18" charset="-78"/>
                <a:cs typeface="Andalus" pitchFamily="18" charset="-78"/>
              </a:rPr>
              <a:t>visina učenika ili bilo kojeg tijela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 smtClean="0">
                <a:latin typeface="Andalus" pitchFamily="18" charset="-78"/>
                <a:cs typeface="Andalus" pitchFamily="18" charset="-78"/>
              </a:rPr>
              <a:t>Izmjerili smo visinu sjene učenika, duljinu sjene štapa i visinu štapa</a:t>
            </a:r>
          </a:p>
          <a:p>
            <a:pPr>
              <a:buNone/>
            </a:pPr>
            <a:r>
              <a:rPr lang="hr-HR" dirty="0" smtClean="0">
                <a:latin typeface="Andalus" pitchFamily="18" charset="-78"/>
                <a:cs typeface="Andalus" pitchFamily="18" charset="-78"/>
              </a:rPr>
              <a:t>   376:x=230:101</a:t>
            </a:r>
          </a:p>
          <a:p>
            <a:pPr>
              <a:buNone/>
            </a:pPr>
            <a:r>
              <a:rPr lang="hr-HR" dirty="0" smtClean="0">
                <a:latin typeface="Andalus" pitchFamily="18" charset="-78"/>
                <a:cs typeface="Andalus" pitchFamily="18" charset="-78"/>
              </a:rPr>
              <a:t>   230x=37976/:230</a:t>
            </a:r>
          </a:p>
          <a:p>
            <a:pPr>
              <a:buNone/>
            </a:pPr>
            <a:r>
              <a:rPr lang="hr-HR" dirty="0" smtClean="0">
                <a:latin typeface="Andalus" pitchFamily="18" charset="-78"/>
                <a:cs typeface="Andalus" pitchFamily="18" charset="-78"/>
              </a:rPr>
              <a:t>   x=165.11cm</a:t>
            </a:r>
          </a:p>
        </p:txBody>
      </p:sp>
      <p:pic>
        <p:nvPicPr>
          <p:cNvPr id="2050" name="Picture 2" descr="E:\IMG-20180119-WA01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2895600"/>
            <a:ext cx="5105400" cy="33528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IMG-20180119-WA01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4343400" cy="2514600"/>
          </a:xfrm>
          <a:prstGeom prst="rect">
            <a:avLst/>
          </a:prstGeom>
          <a:noFill/>
        </p:spPr>
      </p:pic>
      <p:pic>
        <p:nvPicPr>
          <p:cNvPr id="3075" name="Picture 3" descr="E:\IMG-20180119-WA01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581400"/>
            <a:ext cx="4343400" cy="2819400"/>
          </a:xfrm>
          <a:prstGeom prst="rect">
            <a:avLst/>
          </a:prstGeom>
          <a:noFill/>
        </p:spPr>
      </p:pic>
      <p:pic>
        <p:nvPicPr>
          <p:cNvPr id="3076" name="Picture 4" descr="E:\IMG-20180119-WA02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2514600"/>
            <a:ext cx="3886200" cy="22098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dirty="0" smtClean="0">
                <a:latin typeface="Andalus" pitchFamily="18" charset="-78"/>
                <a:cs typeface="Andalus" pitchFamily="18" charset="-78"/>
              </a:rPr>
              <a:t>Pribor koji smo koristile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 smtClean="0">
                <a:latin typeface="Andalus" pitchFamily="18" charset="-78"/>
                <a:cs typeface="Andalus" pitchFamily="18" charset="-78"/>
              </a:rPr>
              <a:t>Metar Miinog tate</a:t>
            </a:r>
          </a:p>
          <a:p>
            <a:r>
              <a:rPr lang="hr-HR" dirty="0" smtClean="0">
                <a:latin typeface="Andalus" pitchFamily="18" charset="-78"/>
                <a:cs typeface="Andalus" pitchFamily="18" charset="-78"/>
              </a:rPr>
              <a:t>Štap </a:t>
            </a:r>
          </a:p>
          <a:p>
            <a:r>
              <a:rPr lang="hr-HR" dirty="0" smtClean="0">
                <a:latin typeface="Andalus" pitchFamily="18" charset="-78"/>
                <a:cs typeface="Andalus" pitchFamily="18" charset="-78"/>
              </a:rPr>
              <a:t>Zrcalo </a:t>
            </a:r>
          </a:p>
          <a:p>
            <a:r>
              <a:rPr lang="hr-HR" dirty="0" smtClean="0">
                <a:latin typeface="Andalus" pitchFamily="18" charset="-78"/>
                <a:cs typeface="Andalus" pitchFamily="18" charset="-78"/>
              </a:rPr>
              <a:t>Plavu i rozu kredu</a:t>
            </a:r>
          </a:p>
          <a:p>
            <a:r>
              <a:rPr lang="hr-HR" dirty="0" smtClean="0">
                <a:latin typeface="Andalus" pitchFamily="18" charset="-78"/>
                <a:cs typeface="Andalus" pitchFamily="18" charset="-78"/>
              </a:rPr>
              <a:t>Puntaricu i gumicu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600" dirty="0" smtClean="0">
                <a:latin typeface="Andalus" pitchFamily="18" charset="-78"/>
                <a:cs typeface="Andalus" pitchFamily="18" charset="-78"/>
              </a:rPr>
              <a:t>Pogreške</a:t>
            </a:r>
            <a:r>
              <a:rPr lang="hr-HR" dirty="0" smtClean="0"/>
              <a:t> </a:t>
            </a:r>
            <a:r>
              <a:rPr lang="hr-HR" sz="3600" dirty="0" smtClean="0">
                <a:latin typeface="Andalus" pitchFamily="18" charset="-78"/>
                <a:cs typeface="Andalus" pitchFamily="18" charset="-78"/>
              </a:rPr>
              <a:t>tijekom mjerenja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 smtClean="0">
              <a:latin typeface="Andalus" pitchFamily="18" charset="-78"/>
              <a:cs typeface="Andalus" pitchFamily="18" charset="-78"/>
            </a:endParaRPr>
          </a:p>
          <a:p>
            <a:r>
              <a:rPr lang="hr-HR" dirty="0" smtClean="0">
                <a:latin typeface="Andalus" pitchFamily="18" charset="-78"/>
                <a:cs typeface="Andalus" pitchFamily="18" charset="-78"/>
              </a:rPr>
              <a:t>Pogrešno označavanje vrha sjene</a:t>
            </a:r>
          </a:p>
          <a:p>
            <a:r>
              <a:rPr lang="hr-HR" dirty="0" smtClean="0">
                <a:latin typeface="Andalus" pitchFamily="18" charset="-78"/>
                <a:cs typeface="Andalus" pitchFamily="18" charset="-78"/>
              </a:rPr>
              <a:t>Pogrešno mjerenje udaljenosti</a:t>
            </a:r>
          </a:p>
          <a:p>
            <a:r>
              <a:rPr lang="hr-HR" dirty="0" smtClean="0">
                <a:latin typeface="Andalus" pitchFamily="18" charset="-78"/>
                <a:cs typeface="Andalus" pitchFamily="18" charset="-78"/>
              </a:rPr>
              <a:t>Pogrešno </a:t>
            </a:r>
            <a:r>
              <a:rPr lang="hr-HR" dirty="0" smtClean="0">
                <a:latin typeface="Andalus" pitchFamily="18" charset="-78"/>
                <a:cs typeface="Andalus" pitchFamily="18" charset="-78"/>
              </a:rPr>
              <a:t>držanje metra i štapa</a:t>
            </a:r>
          </a:p>
          <a:p>
            <a:r>
              <a:rPr lang="hr-HR" dirty="0" smtClean="0">
                <a:latin typeface="Andalus" pitchFamily="18" charset="-78"/>
                <a:cs typeface="Andalus" pitchFamily="18" charset="-78"/>
              </a:rPr>
              <a:t>Zaklanjanje sjene</a:t>
            </a:r>
          </a:p>
          <a:p>
            <a:r>
              <a:rPr lang="hr-HR" dirty="0" smtClean="0">
                <a:latin typeface="Andalus" pitchFamily="18" charset="-78"/>
                <a:cs typeface="Andalus" pitchFamily="18" charset="-78"/>
              </a:rPr>
              <a:t>Krivo očitavanje brojeva</a:t>
            </a:r>
            <a:endParaRPr lang="hr-HR" dirty="0">
              <a:latin typeface="Andalus" pitchFamily="18" charset="-78"/>
              <a:cs typeface="Andalus" pitchFamily="18" charset="-78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dirty="0" smtClean="0">
                <a:latin typeface="Andalus" pitchFamily="18" charset="-78"/>
                <a:cs typeface="Andalus" pitchFamily="18" charset="-78"/>
              </a:rPr>
              <a:t>KRAJ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 smtClean="0">
                <a:latin typeface="Andalus" pitchFamily="18" charset="-78"/>
                <a:cs typeface="Andalus" pitchFamily="18" charset="-78"/>
              </a:rPr>
              <a:t>NAPRAVILE: MIA GRIZELJ, PETRA SVAGUŠA I ANTEA BRZICA</a:t>
            </a:r>
          </a:p>
        </p:txBody>
      </p:sp>
      <p:pic>
        <p:nvPicPr>
          <p:cNvPr id="4100" name="Picture 4" descr="Slikovni rezultat za thank you for your atten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2895600"/>
            <a:ext cx="5372100" cy="367665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128</TotalTime>
  <Words>141</Words>
  <Application>Microsoft Office PowerPoint</Application>
  <PresentationFormat>On-screen Show (4:3)</PresentationFormat>
  <Paragraphs>31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Flow</vt:lpstr>
      <vt:lpstr>MATEMATIKA NA ŠKOLSKOM IGRALIŠTU</vt:lpstr>
      <vt:lpstr>visina rasvjetnog stupa na zelenoj površini</vt:lpstr>
      <vt:lpstr>visina stupa na ogradi</vt:lpstr>
      <vt:lpstr>visina učenika ili bilo kojeg tijela</vt:lpstr>
      <vt:lpstr>PowerPoint Presentation</vt:lpstr>
      <vt:lpstr>Pribor koji smo koristile</vt:lpstr>
      <vt:lpstr>Pogreške tijekom mjerenja</vt:lpstr>
      <vt:lpstr>KRAJ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MATEMATIKA NA ŠKOLSKOM IGRALIŠTU</dc:title>
  <dc:creator>Svaguša</dc:creator>
  <cp:lastModifiedBy>Lovorka Krstulović</cp:lastModifiedBy>
  <cp:revision>18</cp:revision>
  <dcterms:created xsi:type="dcterms:W3CDTF">2006-08-16T00:00:00Z</dcterms:created>
  <dcterms:modified xsi:type="dcterms:W3CDTF">2018-01-25T23:54:03Z</dcterms:modified>
</cp:coreProperties>
</file>