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C7358-66B5-45C6-B044-C1EDFA4F4D34}" type="datetimeFigureOut">
              <a:rPr lang="hr-HR" smtClean="0"/>
              <a:t>30.1.2018.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CC7A8-06B8-4DBF-9D70-4059855B9BD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hr-H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 NA ŠKOLSKOM IGRALIŠTU</a:t>
            </a:r>
            <a:endParaRPr lang="hr-H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5373216"/>
            <a:ext cx="4424536" cy="112968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ko rozi zidd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4906888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Visina stabla</a:t>
            </a:r>
            <a:endParaRPr lang="hr-HR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34076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Udaljenost od stabla do zrcala</a:t>
            </a:r>
            <a:r>
              <a:rPr lang="hr-HR" sz="2400" dirty="0" smtClean="0"/>
              <a:t>: 10m</a:t>
            </a:r>
          </a:p>
          <a:p>
            <a:r>
              <a:rPr lang="hr-HR" sz="2400" dirty="0" smtClean="0"/>
              <a:t>Udaljenost od zrcala do učenika: 1.5m</a:t>
            </a:r>
          </a:p>
          <a:p>
            <a:r>
              <a:rPr lang="hr-HR" sz="2400" dirty="0" smtClean="0"/>
              <a:t>Visina učenika: 1.49m</a:t>
            </a:r>
            <a:endParaRPr lang="hr-H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564904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x : 1.49 = 10 : 1.5</a:t>
            </a:r>
          </a:p>
          <a:p>
            <a:r>
              <a:rPr lang="hr-HR" sz="2400" dirty="0" smtClean="0"/>
              <a:t>1x = 14.9 / :1.5</a:t>
            </a:r>
          </a:p>
          <a:p>
            <a:r>
              <a:rPr lang="hr-HR" sz="2400" dirty="0" smtClean="0"/>
              <a:t>X = 9.93 m</a:t>
            </a:r>
          </a:p>
          <a:p>
            <a:r>
              <a:rPr lang="hr-HR" dirty="0"/>
              <a:t> </a:t>
            </a:r>
            <a:r>
              <a:rPr lang="hr-HR" dirty="0" smtClean="0"/>
              <a:t>       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7" name="Picture 6" descr="Screenshot_20180124-175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2656"/>
            <a:ext cx="2574286" cy="457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4499992" y="45091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16016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7984" y="5085184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16016" y="5085184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72000" y="5589240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16016" y="5589240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03848" y="5733256"/>
            <a:ext cx="576064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395536" y="5517232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Isosceles Triangle 24"/>
          <p:cNvSpPr/>
          <p:nvPr/>
        </p:nvSpPr>
        <p:spPr>
          <a:xfrm>
            <a:off x="179512" y="3933056"/>
            <a:ext cx="864096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Isosceles Triangle 25"/>
          <p:cNvSpPr/>
          <p:nvPr/>
        </p:nvSpPr>
        <p:spPr>
          <a:xfrm>
            <a:off x="0" y="4221088"/>
            <a:ext cx="1259632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Isosceles Triangle 26"/>
          <p:cNvSpPr/>
          <p:nvPr/>
        </p:nvSpPr>
        <p:spPr>
          <a:xfrm>
            <a:off x="-108520" y="4653136"/>
            <a:ext cx="1512168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491880" y="4725144"/>
            <a:ext cx="1224136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4" idx="2"/>
          </p:cNvCxnSpPr>
          <p:nvPr/>
        </p:nvCxnSpPr>
        <p:spPr>
          <a:xfrm flipH="1">
            <a:off x="611560" y="5805264"/>
            <a:ext cx="41044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16016" y="4725144"/>
            <a:ext cx="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5" idx="0"/>
          </p:cNvCxnSpPr>
          <p:nvPr/>
        </p:nvCxnSpPr>
        <p:spPr>
          <a:xfrm flipH="1" flipV="1">
            <a:off x="611560" y="3933056"/>
            <a:ext cx="2880320" cy="17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0"/>
            <a:endCxn id="24" idx="2"/>
          </p:cNvCxnSpPr>
          <p:nvPr/>
        </p:nvCxnSpPr>
        <p:spPr>
          <a:xfrm>
            <a:off x="611560" y="3933056"/>
            <a:ext cx="0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ja n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0313"/>
          </a:xfrm>
        </p:spPr>
      </p:pic>
      <p:pic>
        <p:nvPicPr>
          <p:cNvPr id="9" name="Picture 8" descr="20180119_132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48583">
            <a:off x="4507836" y="3515472"/>
            <a:ext cx="3671531" cy="275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Visina rasvjetnog stupa na zelenoj površini</a:t>
            </a:r>
            <a:endParaRPr lang="hr-H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Udaljenost  od stupa do zrcala: 4.49m</a:t>
            </a:r>
          </a:p>
          <a:p>
            <a:r>
              <a:rPr lang="hr-HR" sz="2400" dirty="0" smtClean="0"/>
              <a:t>Udaljenost od zrcala do učenika: 1.31m </a:t>
            </a:r>
          </a:p>
          <a:p>
            <a:r>
              <a:rPr lang="hr-HR" sz="2400" dirty="0" smtClean="0"/>
              <a:t>Visina učenika: 1.44m</a:t>
            </a:r>
          </a:p>
          <a:p>
            <a:endParaRPr lang="hr-HR" sz="2400" dirty="0"/>
          </a:p>
          <a:p>
            <a:r>
              <a:rPr lang="hr-HR" sz="2400" dirty="0" smtClean="0"/>
              <a:t>X : 1.44 = 4.49 : 1.31</a:t>
            </a:r>
          </a:p>
          <a:p>
            <a:r>
              <a:rPr lang="hr-HR" sz="2400" dirty="0" smtClean="0"/>
              <a:t>1.31x = 6.4656 / : 1.31</a:t>
            </a:r>
          </a:p>
          <a:p>
            <a:r>
              <a:rPr lang="hr-HR" sz="2400" dirty="0" smtClean="0"/>
              <a:t>X = 4.94m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Picture 7" descr="20180119_134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87518">
            <a:off x="5964078" y="1187972"/>
            <a:ext cx="3411372" cy="255852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4067944" y="429309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2627784" y="5805264"/>
            <a:ext cx="57606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83968" y="4797152"/>
            <a:ext cx="360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67944" y="479715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55976" y="4797152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95936" y="5517232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83968" y="551723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83568" y="3789040"/>
            <a:ext cx="1440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/>
          <p:cNvSpPr/>
          <p:nvPr/>
        </p:nvSpPr>
        <p:spPr>
          <a:xfrm>
            <a:off x="539552" y="3356992"/>
            <a:ext cx="432048" cy="50405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5" name="Straight Connector 24"/>
          <p:cNvCxnSpPr>
            <a:endCxn id="11" idx="0"/>
          </p:cNvCxnSpPr>
          <p:nvPr/>
        </p:nvCxnSpPr>
        <p:spPr>
          <a:xfrm flipH="1">
            <a:off x="2915816" y="4581128"/>
            <a:ext cx="1368152" cy="1224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0"/>
          </p:cNvCxnSpPr>
          <p:nvPr/>
        </p:nvCxnSpPr>
        <p:spPr>
          <a:xfrm flipH="1" flipV="1">
            <a:off x="755576" y="3573016"/>
            <a:ext cx="2160240" cy="22322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2" idx="2"/>
          </p:cNvCxnSpPr>
          <p:nvPr/>
        </p:nvCxnSpPr>
        <p:spPr>
          <a:xfrm>
            <a:off x="755576" y="3501008"/>
            <a:ext cx="0" cy="2304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83968" y="4509120"/>
            <a:ext cx="0" cy="13681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2" idx="2"/>
          </p:cNvCxnSpPr>
          <p:nvPr/>
        </p:nvCxnSpPr>
        <p:spPr>
          <a:xfrm>
            <a:off x="755576" y="5805264"/>
            <a:ext cx="35283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r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0313"/>
          </a:xfrm>
        </p:spPr>
      </p:pic>
      <p:sp>
        <p:nvSpPr>
          <p:cNvPr id="20" name="Oval 19"/>
          <p:cNvSpPr/>
          <p:nvPr/>
        </p:nvSpPr>
        <p:spPr>
          <a:xfrm>
            <a:off x="4716016" y="5517232"/>
            <a:ext cx="187220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Visina učenika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Duljina sjene učenika: 356cm</a:t>
            </a:r>
          </a:p>
          <a:p>
            <a:r>
              <a:rPr lang="hr-HR" sz="2800" dirty="0" smtClean="0"/>
              <a:t>Duljina sjene štapa: 217cm</a:t>
            </a:r>
          </a:p>
          <a:p>
            <a:r>
              <a:rPr lang="hr-HR" sz="2800" dirty="0" smtClean="0"/>
              <a:t>Visina štapa: 100.9cm</a:t>
            </a:r>
          </a:p>
          <a:p>
            <a:endParaRPr lang="hr-HR" sz="2800" dirty="0" smtClean="0"/>
          </a:p>
          <a:p>
            <a:r>
              <a:rPr lang="hr-HR" sz="2800" dirty="0" smtClean="0"/>
              <a:t>X : 100.9 = 356 : 217</a:t>
            </a:r>
          </a:p>
          <a:p>
            <a:r>
              <a:rPr lang="hr-HR" sz="2800" dirty="0" smtClean="0"/>
              <a:t>217x =  35920.4 / : 217</a:t>
            </a:r>
          </a:p>
          <a:p>
            <a:r>
              <a:rPr lang="hr-HR" sz="2800" dirty="0" smtClean="0"/>
              <a:t>X = 165.53cm</a:t>
            </a:r>
            <a:endParaRPr lang="hr-HR" dirty="0"/>
          </a:p>
        </p:txBody>
      </p:sp>
      <p:pic>
        <p:nvPicPr>
          <p:cNvPr id="6" name="Picture 5" descr="Screenshot_20180124-184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7478">
            <a:off x="5671510" y="87384"/>
            <a:ext cx="2374362" cy="4221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4355976" y="38610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4644008" y="414908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7984" y="4581128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4008" y="4581128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7984" y="5229200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44008" y="5229200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32240" y="4437112"/>
            <a:ext cx="720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un 18"/>
          <p:cNvSpPr/>
          <p:nvPr/>
        </p:nvSpPr>
        <p:spPr>
          <a:xfrm>
            <a:off x="3491880" y="2492896"/>
            <a:ext cx="1080120" cy="9361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6948264" y="5661248"/>
            <a:ext cx="108012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44008" y="4077072"/>
            <a:ext cx="0" cy="1512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0" idx="6"/>
          </p:cNvCxnSpPr>
          <p:nvPr/>
        </p:nvCxnSpPr>
        <p:spPr>
          <a:xfrm>
            <a:off x="4644008" y="4077072"/>
            <a:ext cx="1944216" cy="15481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0" idx="6"/>
          </p:cNvCxnSpPr>
          <p:nvPr/>
        </p:nvCxnSpPr>
        <p:spPr>
          <a:xfrm>
            <a:off x="4644008" y="5589240"/>
            <a:ext cx="1944216" cy="360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0"/>
            <a:endCxn id="18" idx="2"/>
          </p:cNvCxnSpPr>
          <p:nvPr/>
        </p:nvCxnSpPr>
        <p:spPr>
          <a:xfrm>
            <a:off x="6768244" y="4437112"/>
            <a:ext cx="0" cy="12961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21" idx="6"/>
          </p:cNvCxnSpPr>
          <p:nvPr/>
        </p:nvCxnSpPr>
        <p:spPr>
          <a:xfrm>
            <a:off x="6768244" y="4437112"/>
            <a:ext cx="1260140" cy="12961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2"/>
          </p:cNvCxnSpPr>
          <p:nvPr/>
        </p:nvCxnSpPr>
        <p:spPr>
          <a:xfrm>
            <a:off x="6768244" y="5733256"/>
            <a:ext cx="12601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30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89040"/>
            <a:ext cx="4032448" cy="2808312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NAPRAVILE:</a:t>
            </a:r>
            <a:b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Daniela Pažanin</a:t>
            </a:r>
            <a:b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Karla Kavelj</a:t>
            </a:r>
            <a:b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Lana Bitanga</a:t>
            </a:r>
            <a:b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7A</a:t>
            </a:r>
            <a:endParaRPr lang="hr-H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END</a:t>
            </a:r>
            <a:endParaRPr lang="hr-HR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861048"/>
            <a:ext cx="4572000" cy="26098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120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MATEMATIKA NA ŠKOLSKOM IGRALIŠTU</vt:lpstr>
      <vt:lpstr>Visina stabla</vt:lpstr>
      <vt:lpstr>Visina rasvjetnog stupa na zelenoj površini</vt:lpstr>
      <vt:lpstr>Visina učenika</vt:lpstr>
      <vt:lpstr>NAPRAVILE: Daniela Pažanin Karla Kavelj Lana Bitanga 7A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ŠKOLSKOM IGRALIŠTU</dc:title>
  <dc:creator>user</dc:creator>
  <cp:lastModifiedBy>Lovorka Krstulović</cp:lastModifiedBy>
  <cp:revision>21</cp:revision>
  <dcterms:created xsi:type="dcterms:W3CDTF">2018-01-24T16:17:53Z</dcterms:created>
  <dcterms:modified xsi:type="dcterms:W3CDTF">2018-01-30T09:59:10Z</dcterms:modified>
</cp:coreProperties>
</file>