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BF046D-77D7-4095-A577-D06564335BCF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D2E8-EF45-4093-B20F-E41C9B74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6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TERENSKA NASTAVA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8145"/>
            <a:ext cx="9144000" cy="60758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MATEMATIKE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8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7418"/>
          </a:xfrm>
        </p:spPr>
        <p:txBody>
          <a:bodyPr>
            <a:normAutofit/>
          </a:bodyPr>
          <a:lstStyle/>
          <a:p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BRANKE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630">
            <a:off x="7674517" y="577280"/>
            <a:ext cx="3104778" cy="55196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74618"/>
            <a:ext cx="3932237" cy="45943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BRANKU SMO IZMJERILI TAKO STO SMO IZMJERILI VISINU UČENIK I DULJINU OD ZRCALA DO UČENIKA I OD ZRCALA DO BRANKE </a:t>
            </a:r>
          </a:p>
          <a:p>
            <a:r>
              <a:rPr lang="hr-HR" sz="2400" dirty="0" smtClean="0"/>
              <a:t>RAČUN:</a:t>
            </a:r>
          </a:p>
          <a:p>
            <a:r>
              <a:rPr lang="hr-HR" sz="2400" dirty="0" smtClean="0"/>
              <a:t>X:170=230:190</a:t>
            </a:r>
          </a:p>
          <a:p>
            <a:r>
              <a:rPr lang="hr-HR" sz="2400" dirty="0" smtClean="0"/>
              <a:t>h=2,5m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6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302328"/>
            <a:ext cx="5092906" cy="1371600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STABLA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>
            <a:fillRect/>
          </a:stretch>
        </p:blipFill>
        <p:spPr>
          <a:xfrm rot="185691">
            <a:off x="7941897" y="489946"/>
            <a:ext cx="3484294" cy="49775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2978727"/>
            <a:ext cx="5084979" cy="205047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VISINU STABLA IZRAČUNALI SMO NA ISTI NAČIN KAO I BRANKU</a:t>
            </a:r>
          </a:p>
          <a:p>
            <a:r>
              <a:rPr lang="hr-HR" sz="2000" dirty="0" smtClean="0"/>
              <a:t>RAČUN:</a:t>
            </a:r>
          </a:p>
          <a:p>
            <a:r>
              <a:rPr lang="hr-HR" sz="2000" dirty="0" smtClean="0"/>
              <a:t>300:50=x:170</a:t>
            </a:r>
          </a:p>
          <a:p>
            <a:r>
              <a:rPr lang="hr-HR" sz="2000" dirty="0" smtClean="0"/>
              <a:t>h=11,9m</a:t>
            </a:r>
          </a:p>
        </p:txBody>
      </p:sp>
    </p:spTree>
    <p:extLst>
      <p:ext uri="{BB962C8B-B14F-4D97-AF65-F5344CB8AC3E}">
        <p14:creationId xmlns:p14="http://schemas.microsoft.com/office/powerpoint/2010/main" val="1901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935182"/>
          </a:xfrm>
        </p:spPr>
        <p:txBody>
          <a:bodyPr/>
          <a:lstStyle/>
          <a:p>
            <a:r>
              <a:rPr lang="hr-HR" sz="2800" dirty="0" smtClean="0"/>
              <a:t>NEZGODA!!!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71" y="1171020"/>
            <a:ext cx="5195888" cy="29226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2632364"/>
            <a:ext cx="3401063" cy="339251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DOK SMO MJERILI VISINU STABLA MALI PUMA JE UGAZIO U PSEĆI IZMET I ZBOG TOGA BI ZMAOLILI ŠETAČE PASA DA POKUPE IZMET SVOJIH PASA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5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1447800"/>
            <a:ext cx="3766308" cy="865909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PUME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272456"/>
            <a:ext cx="5195888" cy="29226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709" y="2660074"/>
            <a:ext cx="3994907" cy="336480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VISINU SMO IZRAČUNALI POMOĆU SJENE ŠTAPA I UČENIKA I VISINE ŠTAPA</a:t>
            </a:r>
          </a:p>
          <a:p>
            <a:r>
              <a:rPr lang="hr-HR" sz="2400" dirty="0" smtClean="0"/>
              <a:t>RAČUN:</a:t>
            </a:r>
          </a:p>
          <a:p>
            <a:r>
              <a:rPr lang="hr-HR" sz="2400" dirty="0" smtClean="0"/>
              <a:t>x:101=375:204</a:t>
            </a:r>
          </a:p>
          <a:p>
            <a:r>
              <a:rPr lang="hr-HR" sz="2400" dirty="0" smtClean="0"/>
              <a:t>h=1,85m</a:t>
            </a:r>
          </a:p>
        </p:txBody>
      </p:sp>
    </p:spTree>
    <p:extLst>
      <p:ext uri="{BB962C8B-B14F-4D97-AF65-F5344CB8AC3E}">
        <p14:creationId xmlns:p14="http://schemas.microsoft.com/office/powerpoint/2010/main" val="1555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1782"/>
            <a:ext cx="8946541" cy="58466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/>
              <a:t>PRILIKOM MJERENJA NISU SVE MJERE TOČNE ZBOG LOŠIH UVJETA!!!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/>
              <a:t>NAPRAVILI: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/>
              <a:t>IVAN VUKUŠIĆ</a:t>
            </a:r>
            <a:endParaRPr lang="hr-HR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/>
              <a:t>ANTE BUNJA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luka punoš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1" y="3785429"/>
            <a:ext cx="2845232" cy="2133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73" y="215091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107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TERENSKA NASTAVA</vt:lpstr>
      <vt:lpstr>VISINA BRANKE</vt:lpstr>
      <vt:lpstr>VISINA STABLA</vt:lpstr>
      <vt:lpstr>NEZGODA!!!</vt:lpstr>
      <vt:lpstr>VISINA PUME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Gordana Vukusic</dc:creator>
  <cp:lastModifiedBy>Lovorka Krstulović</cp:lastModifiedBy>
  <cp:revision>7</cp:revision>
  <dcterms:created xsi:type="dcterms:W3CDTF">2018-01-25T15:03:07Z</dcterms:created>
  <dcterms:modified xsi:type="dcterms:W3CDTF">2018-01-25T23:55:56Z</dcterms:modified>
</cp:coreProperties>
</file>