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5" r:id="rId7"/>
    <p:sldId id="273" r:id="rId8"/>
    <p:sldId id="261" r:id="rId9"/>
    <p:sldId id="262" r:id="rId10"/>
    <p:sldId id="276" r:id="rId11"/>
    <p:sldId id="274" r:id="rId12"/>
    <p:sldId id="263" r:id="rId13"/>
    <p:sldId id="264" r:id="rId14"/>
    <p:sldId id="277" r:id="rId15"/>
    <p:sldId id="265" r:id="rId16"/>
    <p:sldId id="266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5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68486-DE01-455B-8F0C-F69F02F0BEC7}" type="datetimeFigureOut">
              <a:rPr lang="hr-HR" smtClean="0"/>
              <a:t>26.1.2018.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884CF-496A-4859-84A8-94428ED67B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839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884CF-496A-4859-84A8-94428ED67BBE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924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8117A01-02F0-4329-9317-D756D74BEED7}" type="datetimeFigureOut">
              <a:rPr lang="hr-HR" smtClean="0"/>
              <a:t>26.1.2018.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A1F738-BCE2-4F13-B6F1-574CC2B2B993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7A01-02F0-4329-9317-D756D74BEED7}" type="datetimeFigureOut">
              <a:rPr lang="hr-HR" smtClean="0"/>
              <a:t>26.1.2018.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F738-BCE2-4F13-B6F1-574CC2B2B99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7A01-02F0-4329-9317-D756D74BEED7}" type="datetimeFigureOut">
              <a:rPr lang="hr-HR" smtClean="0"/>
              <a:t>26.1.2018.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F738-BCE2-4F13-B6F1-574CC2B2B99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8117A01-02F0-4329-9317-D756D74BEED7}" type="datetimeFigureOut">
              <a:rPr lang="hr-HR" smtClean="0"/>
              <a:t>26.1.2018.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A1F738-BCE2-4F13-B6F1-574CC2B2B993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8117A01-02F0-4329-9317-D756D74BEED7}" type="datetimeFigureOut">
              <a:rPr lang="hr-HR" smtClean="0"/>
              <a:t>26.1.2018.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A1F738-BCE2-4F13-B6F1-574CC2B2B993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7A01-02F0-4329-9317-D756D74BEED7}" type="datetimeFigureOut">
              <a:rPr lang="hr-HR" smtClean="0"/>
              <a:t>26.1.2018.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F738-BCE2-4F13-B6F1-574CC2B2B993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7A01-02F0-4329-9317-D756D74BEED7}" type="datetimeFigureOut">
              <a:rPr lang="hr-HR" smtClean="0"/>
              <a:t>26.1.2018.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F738-BCE2-4F13-B6F1-574CC2B2B993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117A01-02F0-4329-9317-D756D74BEED7}" type="datetimeFigureOut">
              <a:rPr lang="hr-HR" smtClean="0"/>
              <a:t>26.1.2018.</a:t>
            </a:fld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A1F738-BCE2-4F13-B6F1-574CC2B2B993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7A01-02F0-4329-9317-D756D74BEED7}" type="datetimeFigureOut">
              <a:rPr lang="hr-HR" smtClean="0"/>
              <a:t>26.1.2018.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F738-BCE2-4F13-B6F1-574CC2B2B99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8117A01-02F0-4329-9317-D756D74BEED7}" type="datetimeFigureOut">
              <a:rPr lang="hr-HR" smtClean="0"/>
              <a:t>26.1.2018.</a:t>
            </a:fld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A1F738-BCE2-4F13-B6F1-574CC2B2B993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117A01-02F0-4329-9317-D756D74BEED7}" type="datetimeFigureOut">
              <a:rPr lang="hr-HR" smtClean="0"/>
              <a:t>26.1.2018.</a:t>
            </a:fld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A1F738-BCE2-4F13-B6F1-574CC2B2B993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117A01-02F0-4329-9317-D756D74BEED7}" type="datetimeFigureOut">
              <a:rPr lang="hr-HR" smtClean="0"/>
              <a:t>26.1.2018.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A1F738-BCE2-4F13-B6F1-574CC2B2B993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62000" y="3140968"/>
            <a:ext cx="7698432" cy="2736304"/>
          </a:xfrm>
        </p:spPr>
        <p:txBody>
          <a:bodyPr>
            <a:normAutofit fontScale="90000"/>
          </a:bodyPr>
          <a:lstStyle/>
          <a:p>
            <a:r>
              <a:rPr lang="hr-HR" sz="6500" dirty="0" smtClean="0"/>
              <a:t>MATEMATIKA NA ŠKOLSKOM IGRALIŠTU</a:t>
            </a:r>
            <a:endParaRPr lang="hr-HR" sz="6500" dirty="0"/>
          </a:p>
        </p:txBody>
      </p:sp>
    </p:spTree>
    <p:extLst>
      <p:ext uri="{BB962C8B-B14F-4D97-AF65-F5344CB8AC3E}">
        <p14:creationId xmlns:p14="http://schemas.microsoft.com/office/powerpoint/2010/main" val="84547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86375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 descr="C:\Users\Korisnik\Downloads\IMG-20180119-WA00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70826">
            <a:off x="89086" y="766521"/>
            <a:ext cx="3390522" cy="254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orisnik\Downloads\IMG-20180119-WA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Korisnik\Downloads\20180119_211902_resiz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06788"/>
            <a:ext cx="3440381" cy="206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Korisnik\Downloads\20180119_131621_resiz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539" y="3628176"/>
            <a:ext cx="2513466" cy="274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86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 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VISINA RASVJETNOG STUPA</a:t>
            </a:r>
          </a:p>
          <a:p>
            <a:r>
              <a:rPr lang="hr-HR" dirty="0" smtClean="0"/>
              <a:t>Za ovaj zadatak trebalo nam je: vrijeme, trud, rasvjetni stup, Đurđica, ogledalo, metar</a:t>
            </a:r>
          </a:p>
          <a:p>
            <a:r>
              <a:rPr lang="hr-HR" dirty="0"/>
              <a:t>Prvo smo trebali izmjeriti </a:t>
            </a:r>
            <a:r>
              <a:rPr lang="hr-HR" dirty="0" err="1" smtClean="0"/>
              <a:t>Đurđicinu</a:t>
            </a:r>
            <a:r>
              <a:rPr lang="hr-HR" dirty="0" smtClean="0"/>
              <a:t> </a:t>
            </a:r>
            <a:r>
              <a:rPr lang="hr-HR" dirty="0"/>
              <a:t>visinu do </a:t>
            </a:r>
            <a:r>
              <a:rPr lang="hr-HR" dirty="0" smtClean="0"/>
              <a:t>njenih očiju koja je iznosila samo 143cm</a:t>
            </a:r>
          </a:p>
          <a:p>
            <a:r>
              <a:rPr lang="hr-HR" dirty="0"/>
              <a:t>Stavili smo </a:t>
            </a:r>
            <a:r>
              <a:rPr lang="hr-HR" dirty="0" smtClean="0"/>
              <a:t>ogledalo </a:t>
            </a:r>
            <a:r>
              <a:rPr lang="hr-HR" dirty="0"/>
              <a:t>na </a:t>
            </a:r>
            <a:r>
              <a:rPr lang="hr-HR" dirty="0" smtClean="0"/>
              <a:t>tlo,</a:t>
            </a:r>
          </a:p>
          <a:p>
            <a:pPr marL="0" indent="0">
              <a:buNone/>
            </a:pPr>
            <a:r>
              <a:rPr lang="hr-HR" dirty="0" smtClean="0"/>
              <a:t>    Đurđica </a:t>
            </a:r>
            <a:r>
              <a:rPr lang="hr-HR" dirty="0"/>
              <a:t>je </a:t>
            </a:r>
            <a:r>
              <a:rPr lang="hr-HR" dirty="0" smtClean="0"/>
              <a:t>trebala </a:t>
            </a:r>
            <a:r>
              <a:rPr lang="hr-HR" dirty="0"/>
              <a:t>vidjeti vrh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    rasvjetnoga stupa</a:t>
            </a:r>
            <a:endParaRPr lang="hr-HR" dirty="0"/>
          </a:p>
          <a:p>
            <a:endParaRPr lang="hr-HR" dirty="0"/>
          </a:p>
          <a:p>
            <a:endParaRPr lang="hr-HR" dirty="0" smtClean="0"/>
          </a:p>
        </p:txBody>
      </p:sp>
      <p:pic>
        <p:nvPicPr>
          <p:cNvPr id="7170" name="Picture 2" descr="C:\Users\Korisnik\Downloads\IMG-20180119-WA0012_res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17082"/>
            <a:ext cx="2412268" cy="309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954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Zatim smo izmjerili udaljenost od </a:t>
            </a:r>
            <a:r>
              <a:rPr lang="pl-PL" dirty="0" smtClean="0"/>
              <a:t>rasvjetnog stupa do ogledala </a:t>
            </a:r>
            <a:r>
              <a:rPr lang="pl-PL" dirty="0"/>
              <a:t>i od </a:t>
            </a:r>
            <a:r>
              <a:rPr lang="pl-PL" dirty="0" smtClean="0"/>
              <a:t>ogledala </a:t>
            </a:r>
            <a:r>
              <a:rPr lang="pl-PL" dirty="0"/>
              <a:t>do </a:t>
            </a:r>
            <a:r>
              <a:rPr lang="pl-PL" dirty="0" smtClean="0"/>
              <a:t>Đurđice</a:t>
            </a:r>
          </a:p>
          <a:p>
            <a:r>
              <a:rPr lang="pl-PL" dirty="0" smtClean="0"/>
              <a:t>Ovako smo postavili zadatak:</a:t>
            </a:r>
          </a:p>
          <a:p>
            <a:pPr marL="0" indent="0">
              <a:buNone/>
            </a:pPr>
            <a:r>
              <a:rPr lang="pl-PL" dirty="0" smtClean="0"/>
              <a:t>     X:143=289:89</a:t>
            </a:r>
          </a:p>
          <a:p>
            <a:pPr marL="0" indent="0">
              <a:buNone/>
            </a:pPr>
            <a:r>
              <a:rPr lang="pl-PL" dirty="0" smtClean="0"/>
              <a:t>     89x=143x289</a:t>
            </a:r>
          </a:p>
          <a:p>
            <a:pPr marL="0" indent="0">
              <a:buNone/>
            </a:pPr>
            <a:r>
              <a:rPr lang="pl-PL" dirty="0" smtClean="0"/>
              <a:t>      89x=41 327/:89</a:t>
            </a:r>
          </a:p>
          <a:p>
            <a:pPr marL="0" indent="0">
              <a:buNone/>
            </a:pPr>
            <a:r>
              <a:rPr lang="pl-PL" dirty="0" smtClean="0"/>
              <a:t>         X=4,64m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 smtClean="0"/>
              <a:t>Poučak SKS</a:t>
            </a:r>
            <a:endParaRPr lang="pl-PL" dirty="0"/>
          </a:p>
          <a:p>
            <a:endParaRPr lang="hr-HR" dirty="0"/>
          </a:p>
        </p:txBody>
      </p:sp>
      <p:pic>
        <p:nvPicPr>
          <p:cNvPr id="8194" name="Picture 2" descr="C:\Users\Korisnik\Downloads\20180119_130904_resiz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538" y="25896"/>
            <a:ext cx="2723362" cy="163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Korisnik\Downloads\IMG-20180119-WA0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15" y="3717032"/>
            <a:ext cx="4157487" cy="233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37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16" y="0"/>
            <a:ext cx="9217024" cy="6858000"/>
          </a:xfrm>
        </p:spPr>
      </p:pic>
    </p:spTree>
    <p:extLst>
      <p:ext uri="{BB962C8B-B14F-4D97-AF65-F5344CB8AC3E}">
        <p14:creationId xmlns:p14="http://schemas.microsoft.com/office/powerpoint/2010/main" val="24085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Molili bi da predsjednica KOLINDA GRABAR KITARAROVIĆ  unajmi grobara za jadne uginule ptice jer smo mi naišli na pokojnu ptičicu.</a:t>
            </a:r>
            <a:endParaRPr lang="hr-HR" dirty="0"/>
          </a:p>
          <a:p>
            <a:r>
              <a:rPr lang="hr-HR" dirty="0" err="1" smtClean="0"/>
              <a:t>Ajmo</a:t>
            </a:r>
            <a:r>
              <a:rPr lang="hr-HR" dirty="0" smtClean="0"/>
              <a:t> jedan</a:t>
            </a:r>
          </a:p>
          <a:p>
            <a:pPr marL="0" indent="0">
              <a:buNone/>
            </a:pPr>
            <a:r>
              <a:rPr lang="hr-HR" dirty="0" smtClean="0"/>
              <a:t>Pokoj </a:t>
            </a:r>
            <a:r>
              <a:rPr lang="hr-HR" dirty="0" err="1" smtClean="0"/>
              <a:t>vjecni</a:t>
            </a:r>
            <a:r>
              <a:rPr lang="hr-HR" dirty="0" smtClean="0"/>
              <a:t>…</a:t>
            </a:r>
          </a:p>
          <a:p>
            <a:r>
              <a:rPr lang="hr-HR" dirty="0" smtClean="0"/>
              <a:t>Sprovod u PON </a:t>
            </a:r>
          </a:p>
          <a:p>
            <a:pPr marL="0" indent="0">
              <a:buNone/>
            </a:pPr>
            <a:r>
              <a:rPr lang="hr-HR" dirty="0" smtClean="0"/>
              <a:t>U 15:50 na groblju  P</a:t>
            </a:r>
          </a:p>
          <a:p>
            <a:pPr marL="0" indent="0">
              <a:buNone/>
            </a:pPr>
            <a:r>
              <a:rPr lang="hr-HR" dirty="0" smtClean="0"/>
              <a:t>PTIČICOVAC</a:t>
            </a:r>
          </a:p>
        </p:txBody>
      </p:sp>
      <p:pic>
        <p:nvPicPr>
          <p:cNvPr id="9218" name="Picture 2" descr="C:\Users\Korisnik\Downloads\20180119_131139_res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56992"/>
            <a:ext cx="5257429" cy="31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60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65584"/>
            <a:ext cx="7467600" cy="1143000"/>
          </a:xfrm>
        </p:spPr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NAPRAVILI:</a:t>
            </a:r>
          </a:p>
          <a:p>
            <a:r>
              <a:rPr lang="hr-HR" dirty="0" smtClean="0"/>
              <a:t>KATJA MARINKOVIĆ</a:t>
            </a:r>
          </a:p>
          <a:p>
            <a:r>
              <a:rPr lang="hr-HR" dirty="0" smtClean="0"/>
              <a:t>ĐURĐICA BAUK</a:t>
            </a:r>
          </a:p>
          <a:p>
            <a:r>
              <a:rPr lang="hr-HR" dirty="0" smtClean="0"/>
              <a:t>NIKOLA BARETA </a:t>
            </a:r>
          </a:p>
          <a:p>
            <a:endParaRPr lang="hr-HR" dirty="0"/>
          </a:p>
          <a:p>
            <a:r>
              <a:rPr lang="hr-HR" dirty="0" smtClean="0"/>
              <a:t>7.A</a:t>
            </a:r>
            <a:endParaRPr lang="hr-HR" dirty="0"/>
          </a:p>
        </p:txBody>
      </p:sp>
      <p:pic>
        <p:nvPicPr>
          <p:cNvPr id="10242" name="Picture 2" descr="C:\Users\Korisnik\Downloads\20180119_211853_resiz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6" y="836712"/>
            <a:ext cx="359104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Korisnik\Downloads\20180119_131930_resiz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214" y="4149080"/>
            <a:ext cx="4228728" cy="254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05961"/>
            <a:ext cx="2736304" cy="264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04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OBJAŠNJENJE ZADATAKA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Da nam ne bi bilo dosadno, nastavnica LOVORKA dala nam je ,,zabavne’’ zadatke</a:t>
            </a:r>
          </a:p>
          <a:p>
            <a:r>
              <a:rPr lang="hr-HR" dirty="0" smtClean="0"/>
              <a:t>Zadatci su bili o sličnosti trokuta. Naše zadnje lekcije.</a:t>
            </a:r>
          </a:p>
          <a:p>
            <a:r>
              <a:rPr lang="hr-HR" dirty="0" smtClean="0"/>
              <a:t>Nakon sati razmišljanja shvatili smo o čemu se u lekciji radi.</a:t>
            </a:r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97" y="4343784"/>
            <a:ext cx="2232248" cy="251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007" y="4456153"/>
            <a:ext cx="2376264" cy="243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5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04800" y="1268760"/>
            <a:ext cx="8686800" cy="4811365"/>
          </a:xfrm>
        </p:spPr>
        <p:txBody>
          <a:bodyPr/>
          <a:lstStyle/>
          <a:p>
            <a:r>
              <a:rPr lang="hr-HR" dirty="0" smtClean="0"/>
              <a:t>U grupi su bili: Katja Marinković, Đurđica Bauk i  Nikola </a:t>
            </a:r>
            <a:r>
              <a:rPr lang="hr-HR" dirty="0" err="1" smtClean="0"/>
              <a:t>Bareta</a:t>
            </a:r>
            <a:r>
              <a:rPr lang="hr-HR" dirty="0" smtClean="0"/>
              <a:t>.</a:t>
            </a:r>
          </a:p>
          <a:p>
            <a:r>
              <a:rPr lang="hr-HR" dirty="0" smtClean="0"/>
              <a:t>Sada </a:t>
            </a:r>
            <a:r>
              <a:rPr lang="hr-HR" dirty="0"/>
              <a:t>ć</a:t>
            </a:r>
            <a:r>
              <a:rPr lang="hr-HR" dirty="0" smtClean="0"/>
              <a:t>emo vam pokazati koje smo zadatke obrađivali.</a:t>
            </a:r>
          </a:p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12976"/>
            <a:ext cx="324036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27051"/>
            <a:ext cx="291465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964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VISINA KOŠA NA KOŠARKAŠKOM IGRALIŠTU</a:t>
            </a:r>
          </a:p>
          <a:p>
            <a:r>
              <a:rPr lang="hr-HR" dirty="0" smtClean="0"/>
              <a:t>Trebali smo izmjeriti visinu koša uz pomoć:</a:t>
            </a:r>
          </a:p>
          <a:p>
            <a:pPr marL="0" indent="0">
              <a:buNone/>
            </a:pPr>
            <a:r>
              <a:rPr lang="hr-HR" dirty="0" smtClean="0"/>
              <a:t>    ogledala, Nikole te metra za mjerenje duljina.</a:t>
            </a:r>
          </a:p>
          <a:p>
            <a:r>
              <a:rPr lang="hr-HR" dirty="0" smtClean="0"/>
              <a:t>Prvo smo trebali izmjeriti Nikolinu visinu do njegovih očiju</a:t>
            </a:r>
          </a:p>
          <a:p>
            <a:r>
              <a:rPr lang="hr-HR" dirty="0" smtClean="0"/>
              <a:t>Stavili smo ogledalo na tlo, Nikola je trebao vidjeti vrh koša</a:t>
            </a:r>
            <a:endParaRPr lang="hr-HR" dirty="0"/>
          </a:p>
        </p:txBody>
      </p:sp>
      <p:pic>
        <p:nvPicPr>
          <p:cNvPr id="1026" name="Picture 2" descr="C:\Users\Korisnik\Downloads\IMG-20180119-WA0105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612" y="4797152"/>
            <a:ext cx="3220616" cy="181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7390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Nakon nekog vremena Nikola je pronašao vrh koša na ogledalu</a:t>
            </a:r>
          </a:p>
          <a:p>
            <a:r>
              <a:rPr lang="hr-HR" dirty="0" smtClean="0"/>
              <a:t>Zatim smo izmjerili udaljenost od koša do ogledala i od ogledala do Nikole</a:t>
            </a:r>
          </a:p>
          <a:p>
            <a:r>
              <a:rPr lang="hr-HR" dirty="0" smtClean="0"/>
              <a:t>ovako smo postavili zadatak</a:t>
            </a:r>
          </a:p>
          <a:p>
            <a:pPr marL="0" indent="0">
              <a:buNone/>
            </a:pPr>
            <a:r>
              <a:rPr lang="hr-HR" dirty="0" smtClean="0"/>
              <a:t>    x:145=290:160</a:t>
            </a:r>
          </a:p>
          <a:p>
            <a:pPr marL="0" indent="0">
              <a:buNone/>
            </a:pPr>
            <a:r>
              <a:rPr lang="hr-HR" dirty="0" smtClean="0"/>
              <a:t>   160x=145x290</a:t>
            </a:r>
          </a:p>
          <a:p>
            <a:pPr marL="0" indent="0">
              <a:buNone/>
            </a:pPr>
            <a:r>
              <a:rPr lang="hr-HR" dirty="0" smtClean="0"/>
              <a:t>   160x=42 050/:160</a:t>
            </a:r>
          </a:p>
          <a:p>
            <a:pPr marL="0" indent="0">
              <a:buNone/>
            </a:pPr>
            <a:r>
              <a:rPr lang="hr-HR" dirty="0" smtClean="0"/>
              <a:t>          x=262cm=2,62m</a:t>
            </a:r>
          </a:p>
          <a:p>
            <a:r>
              <a:rPr lang="hr-HR" dirty="0" smtClean="0"/>
              <a:t>Poučak SKS</a:t>
            </a:r>
            <a:endParaRPr lang="hr-HR" dirty="0"/>
          </a:p>
        </p:txBody>
      </p:sp>
      <p:pic>
        <p:nvPicPr>
          <p:cNvPr id="3076" name="Picture 4" descr="C:\Users\Korisnik\Downloads\IMG-20180119-WA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217" y="3068960"/>
            <a:ext cx="2566384" cy="350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453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38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C:\Users\Korisnik\Downloads\IMG-20180119-WA0003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74" y="620688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orisnik\Downloads\IMG-20180119-WA0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04864"/>
            <a:ext cx="3122798" cy="416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50" y="3909396"/>
            <a:ext cx="3888432" cy="291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56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VISINA UČENICE KATJE </a:t>
            </a:r>
          </a:p>
          <a:p>
            <a:r>
              <a:rPr lang="hr-HR" dirty="0" smtClean="0"/>
              <a:t>Za ovaj zadatak nam je bilo potrebno: </a:t>
            </a:r>
            <a:r>
              <a:rPr lang="hr-HR" dirty="0" smtClean="0">
                <a:solidFill>
                  <a:srgbClr val="FFC000"/>
                </a:solidFill>
              </a:rPr>
              <a:t>SUNCE</a:t>
            </a:r>
            <a:r>
              <a:rPr lang="hr-HR" dirty="0" smtClean="0"/>
              <a:t>, metar za mjerenje duljine, štap, Katja</a:t>
            </a:r>
          </a:p>
          <a:p>
            <a:r>
              <a:rPr lang="hr-HR" dirty="0" smtClean="0"/>
              <a:t>Katja je stala na jedno mjesto, zrake </a:t>
            </a:r>
            <a:r>
              <a:rPr lang="hr-HR" dirty="0" smtClean="0">
                <a:solidFill>
                  <a:srgbClr val="FFC000"/>
                </a:solidFill>
              </a:rPr>
              <a:t>SUNCA</a:t>
            </a:r>
            <a:r>
              <a:rPr lang="hr-HR" dirty="0" smtClean="0"/>
              <a:t> su  preko nje ocrtale sjenu na tlu. </a:t>
            </a:r>
            <a:r>
              <a:rPr lang="hr-HR" dirty="0"/>
              <a:t>Z</a:t>
            </a:r>
            <a:r>
              <a:rPr lang="hr-HR" dirty="0" smtClean="0"/>
              <a:t>atim je Nikola izmjerio duljinu </a:t>
            </a:r>
            <a:r>
              <a:rPr lang="hr-HR" dirty="0" err="1" smtClean="0"/>
              <a:t>Katjine</a:t>
            </a:r>
            <a:r>
              <a:rPr lang="hr-HR" dirty="0" smtClean="0"/>
              <a:t> sjene, koja je bila duga 345 cm.</a:t>
            </a:r>
          </a:p>
          <a:p>
            <a:r>
              <a:rPr lang="hr-HR" dirty="0" smtClean="0"/>
              <a:t>Nakon toga je Katja  položila štap na tlo do sebe, te smo ponovno vidjeli </a:t>
            </a:r>
            <a:r>
              <a:rPr lang="hr-HR" dirty="0" err="1" smtClean="0"/>
              <a:t>štapovu</a:t>
            </a:r>
            <a:r>
              <a:rPr lang="hr-HR" dirty="0" smtClean="0"/>
              <a:t> sjenu koju je Nikola morao izmjeriti.</a:t>
            </a:r>
          </a:p>
        </p:txBody>
      </p:sp>
    </p:spTree>
    <p:extLst>
      <p:ext uri="{BB962C8B-B14F-4D97-AF65-F5344CB8AC3E}">
        <p14:creationId xmlns:p14="http://schemas.microsoft.com/office/powerpoint/2010/main" val="65615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04800" y="1268760"/>
            <a:ext cx="8686800" cy="4811365"/>
          </a:xfrm>
        </p:spPr>
        <p:txBody>
          <a:bodyPr/>
          <a:lstStyle/>
          <a:p>
            <a:r>
              <a:rPr lang="hr-HR" dirty="0" smtClean="0"/>
              <a:t>Štap je bio visok 100 cm, te je bacao sjenu od 223 cm.</a:t>
            </a:r>
          </a:p>
          <a:p>
            <a:pPr marL="0" indent="0">
              <a:buNone/>
            </a:pPr>
            <a:r>
              <a:rPr lang="hr-HR" dirty="0" smtClean="0"/>
              <a:t>   Zadatak smo postavili ovako:</a:t>
            </a:r>
          </a:p>
          <a:p>
            <a:pPr marL="0" indent="0">
              <a:buNone/>
            </a:pPr>
            <a:r>
              <a:rPr lang="hr-HR" dirty="0" smtClean="0"/>
              <a:t>     X:100=345:223</a:t>
            </a:r>
          </a:p>
          <a:p>
            <a:pPr marL="0" indent="0">
              <a:buNone/>
            </a:pPr>
            <a:r>
              <a:rPr lang="hr-HR" dirty="0" smtClean="0"/>
              <a:t>     223x=100x345</a:t>
            </a:r>
          </a:p>
          <a:p>
            <a:pPr marL="0" indent="0">
              <a:buNone/>
            </a:pPr>
            <a:r>
              <a:rPr lang="hr-HR" dirty="0" smtClean="0"/>
              <a:t>      223x=34 500/:223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x=154.7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 smtClean="0"/>
              <a:t>Poučak SKS</a:t>
            </a:r>
          </a:p>
        </p:txBody>
      </p:sp>
      <p:pic>
        <p:nvPicPr>
          <p:cNvPr id="5122" name="Picture 2" descr="C:\Users\Korisnik\Downloads\IMG-20180119-WA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3373504" cy="437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004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Prilagođeno 18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92D050"/>
      </a:accent1>
      <a:accent2>
        <a:srgbClr val="7598D9"/>
      </a:accent2>
      <a:accent3>
        <a:srgbClr val="675A00"/>
      </a:accent3>
      <a:accent4>
        <a:srgbClr val="FFE635"/>
      </a:accent4>
      <a:accent5>
        <a:srgbClr val="00B050"/>
      </a:accent5>
      <a:accent6>
        <a:srgbClr val="8A7006"/>
      </a:accent6>
      <a:hlink>
        <a:srgbClr val="000000"/>
      </a:hlink>
      <a:folHlink>
        <a:srgbClr val="00000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175</TotalTime>
  <Words>399</Words>
  <Application>Microsoft Office PowerPoint</Application>
  <PresentationFormat>On-screen Show (4:3)</PresentationFormat>
  <Paragraphs>62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Oriel</vt:lpstr>
      <vt:lpstr>MATEMATIKA NA ŠKOLSKOM IGRALIŠTU</vt:lpstr>
      <vt:lpstr>OBJAŠNJENJE ZADATAKA</vt:lpstr>
      <vt:lpstr>PowerPoint Presentation</vt:lpstr>
      <vt:lpstr>1. ZADATAK</vt:lpstr>
      <vt:lpstr>PowerPoint Presentation</vt:lpstr>
      <vt:lpstr>PowerPoint Presentation</vt:lpstr>
      <vt:lpstr>PowerPoint Presentation</vt:lpstr>
      <vt:lpstr>2. zadatak</vt:lpstr>
      <vt:lpstr>PowerPoint Presentation</vt:lpstr>
      <vt:lpstr>PowerPoint Presentation</vt:lpstr>
      <vt:lpstr>PowerPoint Presentation</vt:lpstr>
      <vt:lpstr>3. ZADATAK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NA ŠKOLSKOM IGRALIŠTU</dc:title>
  <dc:creator>Korisnik</dc:creator>
  <cp:lastModifiedBy>Lovorka Krstulović</cp:lastModifiedBy>
  <cp:revision>20</cp:revision>
  <dcterms:created xsi:type="dcterms:W3CDTF">2018-01-19T20:47:29Z</dcterms:created>
  <dcterms:modified xsi:type="dcterms:W3CDTF">2018-01-26T00:00:38Z</dcterms:modified>
</cp:coreProperties>
</file>