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58" d="100"/>
          <a:sy n="58" d="100"/>
        </p:scale>
        <p:origin x="96" y="3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492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283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916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065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123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665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213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692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743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214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918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7065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7028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263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008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7358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641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1991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Primjena sličnosti u prirodi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IZVAN NASTAVNA AKTIVNOST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6849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1. Podjelili smo se u grupe.</a:t>
            </a:r>
          </a:p>
          <a:p>
            <a:r>
              <a:rPr lang="hr-HR" dirty="0" smtClean="0"/>
              <a:t>2. Dobili smo zadatak da primjenimo sličnost u prirodi.</a:t>
            </a:r>
          </a:p>
          <a:p>
            <a:r>
              <a:rPr lang="hr-HR" dirty="0" smtClean="0"/>
              <a:t>3. Zadatak je bio pomoću sjene izmjeriti visinu stvari koju smo stavili.</a:t>
            </a:r>
          </a:p>
          <a:p>
            <a:r>
              <a:rPr lang="hr-HR" dirty="0" smtClean="0"/>
              <a:t>4. Nakon toga imali smo zadatak pomoću ogledala izmjeriti visinu objekta (škole).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6284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60"/>
                            </p:stCondLst>
                            <p:childTnLst>
                              <p:par>
                                <p:cTn id="2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660"/>
                            </p:stCondLst>
                            <p:childTnLst>
                              <p:par>
                                <p:cTn id="3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 Zadatak</a:t>
            </a:r>
            <a:br>
              <a:rPr lang="hr-HR" dirty="0" smtClean="0"/>
            </a:br>
            <a:r>
              <a:rPr lang="hr-HR" sz="2500" dirty="0" smtClean="0"/>
              <a:t>Mjerenje pomoću sjene</a:t>
            </a:r>
            <a:endParaRPr lang="hr-HR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097088"/>
            <a:ext cx="9905999" cy="4608513"/>
          </a:xfrm>
        </p:spPr>
        <p:txBody>
          <a:bodyPr>
            <a:normAutofit/>
          </a:bodyPr>
          <a:lstStyle/>
          <a:p>
            <a:r>
              <a:rPr lang="hr-HR" dirty="0" smtClean="0"/>
              <a:t>Naš prvi zadatak je bio izmjeriti čovjeka to jest Bruna.</a:t>
            </a:r>
          </a:p>
          <a:p>
            <a:r>
              <a:rPr lang="hr-HR" dirty="0" smtClean="0"/>
              <a:t>1. Potrebne dužine su nam bile: ravnalo 1 m, sjena ravnala 2.9 m, sjena Bruna 4.6 m, nakon što smo sve izmjerili trebali smo zapisati i izračunati.</a:t>
            </a:r>
          </a:p>
          <a:p>
            <a:r>
              <a:rPr lang="hr-HR" dirty="0" smtClean="0"/>
              <a:t>Evo kako smo to izračunali :     2.9/1.8+2.8 = 1/x          Razlika od prave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                             2.9x = 4.6 /2.9   visine je oko 2-4 cm.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skica :        x                                      x  = 1.58 m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            1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1.8             2.8</a:t>
            </a:r>
          </a:p>
        </p:txBody>
      </p:sp>
      <p:pic>
        <p:nvPicPr>
          <p:cNvPr id="1026" name="Picture 2" descr="http://os-mertojak-st.skole.hr/upload/os-mertojak-st/images/newsimg/1235/Image/20180118_142648%20(800x60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734" y="0"/>
            <a:ext cx="3715265" cy="278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>
            <a:off x="3443415" y="4170964"/>
            <a:ext cx="2" cy="2180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43415" y="6351373"/>
            <a:ext cx="31056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443416" y="4170964"/>
            <a:ext cx="3105665" cy="21804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996014" y="5261168"/>
            <a:ext cx="704" cy="10902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454" y="4675841"/>
            <a:ext cx="2909545" cy="218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8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2. Zadatak</a:t>
            </a:r>
            <a:br>
              <a:rPr lang="hr-HR" dirty="0" smtClean="0"/>
            </a:br>
            <a:r>
              <a:rPr lang="hr-HR" sz="2500" dirty="0" smtClean="0"/>
              <a:t>Mjerenje visine škole ( ne najvišeg vrha ).</a:t>
            </a:r>
            <a:endParaRPr lang="hr-HR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6147" y="1828201"/>
            <a:ext cx="10955853" cy="4760912"/>
          </a:xfrm>
        </p:spPr>
        <p:txBody>
          <a:bodyPr/>
          <a:lstStyle/>
          <a:p>
            <a:r>
              <a:rPr lang="hr-HR" dirty="0" smtClean="0"/>
              <a:t>2. zadatak nam je bio izmejriti školu pomoću ogledala.</a:t>
            </a:r>
          </a:p>
          <a:p>
            <a:r>
              <a:rPr lang="hr-HR" dirty="0" smtClean="0"/>
              <a:t>Potrebne visine su nam bili visina Anje do očiju 1.55 m, od Anje do sredine ogledala 1.6 m, od sredine ogledala do zida škole 8.3 m.</a:t>
            </a:r>
          </a:p>
          <a:p>
            <a:r>
              <a:rPr lang="hr-HR" dirty="0" smtClean="0"/>
              <a:t>Evo kako smo izračunali visinu škole: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1.6/8.3 = 1.55/x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hr-HR" dirty="0" smtClean="0"/>
              <a:t>          1.6x = 12.865                                                 1.55                              x</a:t>
            </a:r>
            <a:endParaRPr lang="hr-HR" dirty="0"/>
          </a:p>
          <a:p>
            <a:pPr marL="0" indent="0">
              <a:buNone/>
            </a:pPr>
            <a:r>
              <a:rPr lang="hr-HR" dirty="0" smtClean="0"/>
              <a:t>               x = 8,04 m                                                              1.6            8.3</a:t>
            </a:r>
          </a:p>
          <a:p>
            <a:pPr marL="0" indent="0">
              <a:buNone/>
            </a:pPr>
            <a:r>
              <a:rPr lang="hr-HR" dirty="0" smtClean="0"/>
              <a:t>                                                                               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8744464" y="4415252"/>
            <a:ext cx="1" cy="1095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744465" y="5470967"/>
            <a:ext cx="26319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11364097" y="2917235"/>
            <a:ext cx="12357" cy="2553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0048100" y="2946348"/>
            <a:ext cx="1303637" cy="25246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718724" y="4416911"/>
            <a:ext cx="1303636" cy="1095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277" y="0"/>
            <a:ext cx="3288723" cy="246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39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 Zadatak</a:t>
            </a:r>
            <a:br>
              <a:rPr lang="hr-HR" dirty="0" smtClean="0"/>
            </a:br>
            <a:r>
              <a:rPr lang="hr-HR" sz="2500" dirty="0" smtClean="0"/>
              <a:t>mjerenje pomoću sjene</a:t>
            </a:r>
            <a:endParaRPr lang="hr-HR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523" y="2097088"/>
            <a:ext cx="9905999" cy="4410805"/>
          </a:xfrm>
        </p:spPr>
        <p:txBody>
          <a:bodyPr/>
          <a:lstStyle/>
          <a:p>
            <a:r>
              <a:rPr lang="hr-HR" dirty="0" smtClean="0"/>
              <a:t>3. zadatak je bio isti kao prvi samo što smo mjerili visinu Anje.</a:t>
            </a:r>
          </a:p>
          <a:p>
            <a:r>
              <a:rPr lang="hr-HR" dirty="0" smtClean="0"/>
              <a:t>Potrebni su nam bili ravnalo 1m, sjena ravnala 4 m, sjena Anje 7 m</a:t>
            </a:r>
          </a:p>
          <a:p>
            <a:r>
              <a:rPr lang="hr-HR" dirty="0" smtClean="0"/>
              <a:t>Evo kako smo izračunali Anjini visinu :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4.1/6.8 = 1/x                                          x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4.1x = 6.8                                                          1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x = 1.65 m                                          </a:t>
            </a:r>
          </a:p>
          <a:p>
            <a:pPr marL="0" indent="0">
              <a:buNone/>
            </a:pPr>
            <a:r>
              <a:rPr lang="hr-HR" dirty="0" smtClean="0"/>
              <a:t>                                                                            2.7                4.1</a:t>
            </a:r>
          </a:p>
          <a:p>
            <a:pPr marL="0" indent="0">
              <a:buNone/>
            </a:pPr>
            <a:endParaRPr lang="hr-HR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414053" y="3929444"/>
            <a:ext cx="12357" cy="1729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7414054" y="5622320"/>
            <a:ext cx="3064475" cy="37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414053" y="3929444"/>
            <a:ext cx="3113903" cy="1729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674444" y="4612155"/>
            <a:ext cx="12357" cy="1028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31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ZASLUGE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ONI KOJE SMO MJERILI : Bruno Bašić i Anja Lazarov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ONI KOJI SU MJERILI : Anja Lazarov, Marino Glavina, Tin Šolić i Bruno Bašić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RAČUNALI SU : Tin Šolić, Bruno Bašić i Marino Glavina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NAPRAVIO PRREZENTACIJU : Tin Šolić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657194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80"/>
                            </p:stCondLst>
                            <p:childTnLst>
                              <p:par>
                                <p:cTn id="1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00"/>
                            </p:stCondLst>
                            <p:childTnLst>
                              <p:par>
                                <p:cTn id="2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60"/>
                            </p:stCondLst>
                            <p:childTnLst>
                              <p:par>
                                <p:cTn id="3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 </a:t>
            </a:r>
            <a:r>
              <a:rPr lang="hr-HR" dirty="0" smtClean="0"/>
              <a:t>     hvala na pozornosti!</a:t>
            </a:r>
            <a:endParaRPr lang="hr-H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7691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106</TotalTime>
  <Words>319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Tw Cen MT</vt:lpstr>
      <vt:lpstr>Circuit</vt:lpstr>
      <vt:lpstr>Primjena sličnosti u prirodi </vt:lpstr>
      <vt:lpstr>zadatak</vt:lpstr>
      <vt:lpstr>1. Zadatak Mjerenje pomoću sjene</vt:lpstr>
      <vt:lpstr>2. Zadatak Mjerenje visine škole ( ne najvišeg vrha ).</vt:lpstr>
      <vt:lpstr>3. Zadatak mjerenje pomoću sjene</vt:lpstr>
      <vt:lpstr>ZASLUGE</vt:lpstr>
      <vt:lpstr>      hvala na pozornosti!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Izvan školske aktivnost</dc:title>
  <dc:creator>TIN</dc:creator>
  <cp:lastModifiedBy>Windows User</cp:lastModifiedBy>
  <cp:revision>13</cp:revision>
  <dcterms:created xsi:type="dcterms:W3CDTF">2018-01-24T16:59:39Z</dcterms:created>
  <dcterms:modified xsi:type="dcterms:W3CDTF">2018-01-25T07:10:03Z</dcterms:modified>
</cp:coreProperties>
</file>