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AD7448D-610B-4BCD-A7C0-905DE9D6CFB2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5A2D890-EA35-40FA-AC03-4922279ABBE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61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448D-610B-4BCD-A7C0-905DE9D6CFB2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D890-EA35-40FA-AC03-4922279AB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74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448D-610B-4BCD-A7C0-905DE9D6CFB2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D890-EA35-40FA-AC03-4922279ABBE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705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448D-610B-4BCD-A7C0-905DE9D6CFB2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D890-EA35-40FA-AC03-4922279ABBE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985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448D-610B-4BCD-A7C0-905DE9D6CFB2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D890-EA35-40FA-AC03-4922279AB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54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448D-610B-4BCD-A7C0-905DE9D6CFB2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D890-EA35-40FA-AC03-4922279ABBE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575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448D-610B-4BCD-A7C0-905DE9D6CFB2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D890-EA35-40FA-AC03-4922279ABBE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149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448D-610B-4BCD-A7C0-905DE9D6CFB2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D890-EA35-40FA-AC03-4922279ABBE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695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448D-610B-4BCD-A7C0-905DE9D6CFB2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D890-EA35-40FA-AC03-4922279ABBE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626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448D-610B-4BCD-A7C0-905DE9D6CFB2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D890-EA35-40FA-AC03-4922279AB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74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448D-610B-4BCD-A7C0-905DE9D6CFB2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D890-EA35-40FA-AC03-4922279ABBE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32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448D-610B-4BCD-A7C0-905DE9D6CFB2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D890-EA35-40FA-AC03-4922279AB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382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448D-610B-4BCD-A7C0-905DE9D6CFB2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D890-EA35-40FA-AC03-4922279ABBE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60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448D-610B-4BCD-A7C0-905DE9D6CFB2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D890-EA35-40FA-AC03-4922279ABBE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166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448D-610B-4BCD-A7C0-905DE9D6CFB2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D890-EA35-40FA-AC03-4922279AB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140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448D-610B-4BCD-A7C0-905DE9D6CFB2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D890-EA35-40FA-AC03-4922279ABBE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898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448D-610B-4BCD-A7C0-905DE9D6CFB2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D890-EA35-40FA-AC03-4922279AB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81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AD7448D-610B-4BCD-A7C0-905DE9D6CFB2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5A2D890-EA35-40FA-AC03-4922279AB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83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9817A0-DD0F-49C2-8B26-B030F9C9CF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Matematika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skolskom</a:t>
            </a:r>
            <a:r>
              <a:rPr lang="en-US" dirty="0"/>
              <a:t> </a:t>
            </a:r>
            <a:r>
              <a:rPr lang="en-US" dirty="0" err="1"/>
              <a:t>igralistu</a:t>
            </a:r>
            <a:endParaRPr lang="en-US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10161D7-4504-49B0-87B5-B8618D7DC8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Prezentaciju</a:t>
            </a:r>
            <a:r>
              <a:rPr lang="en-US" dirty="0"/>
              <a:t> </a:t>
            </a:r>
            <a:r>
              <a:rPr lang="en-US" dirty="0" err="1"/>
              <a:t>napravili</a:t>
            </a:r>
            <a:r>
              <a:rPr lang="en-US" dirty="0"/>
              <a:t>: Nikola </a:t>
            </a:r>
            <a:r>
              <a:rPr lang="en-US" dirty="0" err="1"/>
              <a:t>Hrzenjak</a:t>
            </a:r>
            <a:endParaRPr lang="en-US" dirty="0"/>
          </a:p>
          <a:p>
            <a:r>
              <a:rPr lang="en-US" dirty="0"/>
              <a:t>                               </a:t>
            </a:r>
            <a:r>
              <a:rPr lang="en-US" dirty="0" err="1"/>
              <a:t>Sinisa</a:t>
            </a:r>
            <a:r>
              <a:rPr lang="en-US" dirty="0"/>
              <a:t> </a:t>
            </a:r>
            <a:r>
              <a:rPr lang="en-US" dirty="0" err="1"/>
              <a:t>Vucicic</a:t>
            </a:r>
            <a:endParaRPr lang="en-US" dirty="0"/>
          </a:p>
          <a:p>
            <a:r>
              <a:rPr lang="en-US" dirty="0"/>
              <a:t>7.b</a:t>
            </a:r>
          </a:p>
        </p:txBody>
      </p:sp>
    </p:spTree>
    <p:extLst>
      <p:ext uri="{BB962C8B-B14F-4D97-AF65-F5344CB8AC3E}">
        <p14:creationId xmlns:p14="http://schemas.microsoft.com/office/powerpoint/2010/main" val="346188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9E8652-92AC-45DC-A0F1-8E10959B8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Sto</a:t>
            </a:r>
            <a:r>
              <a:rPr lang="en-US" dirty="0"/>
              <a:t> </a:t>
            </a:r>
            <a:r>
              <a:rPr lang="en-US" dirty="0" err="1"/>
              <a:t>smo</a:t>
            </a:r>
            <a:r>
              <a:rPr lang="en-US" dirty="0"/>
              <a:t> </a:t>
            </a:r>
            <a:r>
              <a:rPr lang="en-US" dirty="0" err="1"/>
              <a:t>mjerili</a:t>
            </a:r>
            <a:r>
              <a:rPr lang="en-US" dirty="0"/>
              <a:t>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BB5774F-CA64-43F7-8F5A-1D1F13507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Stup</a:t>
            </a:r>
            <a:endParaRPr lang="en-US" dirty="0"/>
          </a:p>
          <a:p>
            <a:r>
              <a:rPr lang="en-US" dirty="0" err="1"/>
              <a:t>Franka</a:t>
            </a:r>
            <a:r>
              <a:rPr lang="en-US" dirty="0"/>
              <a:t> </a:t>
            </a:r>
            <a:r>
              <a:rPr lang="en-US" dirty="0" err="1"/>
              <a:t>Ivanovica</a:t>
            </a:r>
            <a:endParaRPr lang="en-US" dirty="0"/>
          </a:p>
          <a:p>
            <a:r>
              <a:rPr lang="en-US" dirty="0" err="1"/>
              <a:t>Ulicnu</a:t>
            </a:r>
            <a:r>
              <a:rPr lang="en-US" dirty="0"/>
              <a:t> </a:t>
            </a:r>
            <a:r>
              <a:rPr lang="en-US" dirty="0" err="1"/>
              <a:t>rasvijetu</a:t>
            </a:r>
            <a:endParaRPr lang="en-US" dirty="0"/>
          </a:p>
          <a:p>
            <a:r>
              <a:rPr lang="en-US" dirty="0"/>
              <a:t>O.S </a:t>
            </a:r>
            <a:r>
              <a:rPr lang="en-US" dirty="0" err="1"/>
              <a:t>Mertojak</a:t>
            </a:r>
            <a:endParaRPr lang="en-US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8EEAD82-FA08-4ADE-AADF-4009D1F3E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0910" y="3733530"/>
            <a:ext cx="2744599" cy="2058449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2E52CB3D-A02B-4FB3-B189-60EB7081E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7330" y="2658110"/>
            <a:ext cx="4489509" cy="33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98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2E5EAB-B459-4A12-911E-00EA219C9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smo</a:t>
            </a:r>
            <a:r>
              <a:rPr lang="en-US" dirty="0"/>
              <a:t> </a:t>
            </a:r>
            <a:r>
              <a:rPr lang="en-US" dirty="0" err="1"/>
              <a:t>mjerili</a:t>
            </a:r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B0253FF-97F9-48BF-B622-9E208BB83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 bi </a:t>
            </a:r>
            <a:r>
              <a:rPr lang="en-US" dirty="0" err="1"/>
              <a:t>smo</a:t>
            </a:r>
            <a:r>
              <a:rPr lang="en-US" dirty="0"/>
              <a:t> </a:t>
            </a:r>
            <a:r>
              <a:rPr lang="en-US" dirty="0" err="1"/>
              <a:t>uspijeli</a:t>
            </a:r>
            <a:r>
              <a:rPr lang="en-US" dirty="0"/>
              <a:t> </a:t>
            </a:r>
            <a:r>
              <a:rPr lang="en-US" dirty="0" err="1"/>
              <a:t>izmjeriti</a:t>
            </a:r>
            <a:r>
              <a:rPr lang="en-US" dirty="0"/>
              <a:t> </a:t>
            </a:r>
            <a:r>
              <a:rPr lang="en-US" dirty="0" err="1"/>
              <a:t>visinu</a:t>
            </a:r>
            <a:r>
              <a:rPr lang="en-US" dirty="0"/>
              <a:t> </a:t>
            </a:r>
            <a:r>
              <a:rPr lang="en-US" dirty="0" err="1"/>
              <a:t>vec</a:t>
            </a:r>
            <a:r>
              <a:rPr lang="en-US" dirty="0"/>
              <a:t> </a:t>
            </a:r>
            <a:r>
              <a:rPr lang="en-US" dirty="0" err="1"/>
              <a:t>nabrojenih</a:t>
            </a:r>
            <a:r>
              <a:rPr lang="en-US" dirty="0"/>
              <a:t> </a:t>
            </a:r>
            <a:r>
              <a:rPr lang="en-US" dirty="0" err="1"/>
              <a:t>predmeta</a:t>
            </a:r>
            <a:r>
              <a:rPr lang="en-US" dirty="0"/>
              <a:t> I </a:t>
            </a:r>
            <a:r>
              <a:rPr lang="en-US" dirty="0" err="1"/>
              <a:t>osoba</a:t>
            </a:r>
            <a:r>
              <a:rPr lang="en-US" dirty="0"/>
              <a:t>, </a:t>
            </a:r>
            <a:r>
              <a:rPr lang="en-US" dirty="0" err="1"/>
              <a:t>morali</a:t>
            </a:r>
            <a:r>
              <a:rPr lang="en-US" dirty="0"/>
              <a:t> </a:t>
            </a:r>
            <a:r>
              <a:rPr lang="en-US" dirty="0" err="1"/>
              <a:t>smo</a:t>
            </a:r>
            <a:r>
              <a:rPr lang="en-US" dirty="0"/>
              <a:t> </a:t>
            </a:r>
            <a:r>
              <a:rPr lang="en-US" dirty="0" err="1"/>
              <a:t>primjeniti</a:t>
            </a:r>
            <a:r>
              <a:rPr lang="en-US" dirty="0"/>
              <a:t> </a:t>
            </a:r>
            <a:r>
              <a:rPr lang="en-US" dirty="0" err="1"/>
              <a:t>slicnost</a:t>
            </a:r>
            <a:r>
              <a:rPr lang="en-US" dirty="0"/>
              <a:t> </a:t>
            </a:r>
            <a:r>
              <a:rPr lang="en-US" dirty="0" err="1"/>
              <a:t>trokuta</a:t>
            </a:r>
            <a:r>
              <a:rPr lang="en-US" dirty="0"/>
              <a:t>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1F6A56B-ECC6-4B23-AFD8-04B541C74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4351" y="3058106"/>
            <a:ext cx="3993502" cy="299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46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B1D01D-7E2A-41A5-8959-000B16094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Slicnost</a:t>
            </a:r>
            <a:r>
              <a:rPr lang="en-US" dirty="0"/>
              <a:t> </a:t>
            </a:r>
            <a:r>
              <a:rPr lang="en-US" dirty="0" err="1"/>
              <a:t>trokuta</a:t>
            </a:r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F59A101-6430-4632-A192-31ACD6FA6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Uspjeli</a:t>
            </a:r>
            <a:r>
              <a:rPr lang="en-US" dirty="0"/>
              <a:t> </a:t>
            </a:r>
            <a:r>
              <a:rPr lang="en-US" dirty="0" err="1"/>
              <a:t>smo</a:t>
            </a:r>
            <a:r>
              <a:rPr lang="en-US" dirty="0"/>
              <a:t> </a:t>
            </a:r>
            <a:r>
              <a:rPr lang="en-US" dirty="0" err="1"/>
              <a:t>izmjeriti</a:t>
            </a:r>
            <a:r>
              <a:rPr lang="en-US" dirty="0"/>
              <a:t> </a:t>
            </a:r>
            <a:r>
              <a:rPr lang="en-US" dirty="0" err="1"/>
              <a:t>odredjene</a:t>
            </a:r>
            <a:r>
              <a:rPr lang="en-US" dirty="0"/>
              <a:t> </a:t>
            </a:r>
            <a:r>
              <a:rPr lang="en-US" dirty="0" err="1"/>
              <a:t>objekte</a:t>
            </a:r>
            <a:r>
              <a:rPr lang="en-US" dirty="0"/>
              <a:t> I </a:t>
            </a:r>
            <a:r>
              <a:rPr lang="en-US" dirty="0" err="1"/>
              <a:t>osobe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pomoc</a:t>
            </a:r>
            <a:r>
              <a:rPr lang="en-US" dirty="0"/>
              <a:t> </a:t>
            </a:r>
            <a:r>
              <a:rPr lang="en-US" dirty="0" err="1"/>
              <a:t>slicnosti</a:t>
            </a:r>
            <a:r>
              <a:rPr lang="en-US" dirty="0"/>
              <a:t> </a:t>
            </a:r>
            <a:r>
              <a:rPr lang="en-US" dirty="0" err="1"/>
              <a:t>trokuta</a:t>
            </a:r>
            <a:r>
              <a:rPr lang="en-US" dirty="0"/>
              <a:t> </a:t>
            </a:r>
            <a:r>
              <a:rPr lang="en-US" dirty="0" err="1"/>
              <a:t>tj</a:t>
            </a:r>
            <a:r>
              <a:rPr lang="en-US" dirty="0"/>
              <a:t>. </a:t>
            </a:r>
            <a:r>
              <a:rPr lang="en-US" dirty="0" err="1"/>
              <a:t>Koristili</a:t>
            </a:r>
            <a:r>
              <a:rPr lang="en-US" dirty="0"/>
              <a:t> </a:t>
            </a:r>
            <a:r>
              <a:rPr lang="en-US" dirty="0" err="1"/>
              <a:t>smo</a:t>
            </a:r>
            <a:r>
              <a:rPr lang="en-US" dirty="0"/>
              <a:t> </a:t>
            </a:r>
            <a:r>
              <a:rPr lang="en-US" dirty="0" err="1"/>
              <a:t>tehniku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omogucuje</a:t>
            </a:r>
            <a:r>
              <a:rPr lang="en-US" dirty="0"/>
              <a:t> da </a:t>
            </a:r>
            <a:r>
              <a:rPr lang="en-US" dirty="0" err="1"/>
              <a:t>rezultat</a:t>
            </a:r>
            <a:r>
              <a:rPr lang="en-US" dirty="0"/>
              <a:t> </a:t>
            </a:r>
            <a:r>
              <a:rPr lang="en-US" dirty="0" err="1"/>
              <a:t>dobijemo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 da </a:t>
            </a:r>
            <a:r>
              <a:rPr lang="en-US" dirty="0" err="1"/>
              <a:t>izmjerimo</a:t>
            </a:r>
            <a:r>
              <a:rPr lang="en-US" dirty="0"/>
              <a:t> </a:t>
            </a:r>
            <a:r>
              <a:rPr lang="en-US" dirty="0" err="1"/>
              <a:t>sjene</a:t>
            </a:r>
            <a:r>
              <a:rPr lang="en-US" dirty="0"/>
              <a:t> </a:t>
            </a:r>
            <a:r>
              <a:rPr lang="en-US" dirty="0" err="1"/>
              <a:t>stapa</a:t>
            </a:r>
            <a:r>
              <a:rPr lang="en-US" dirty="0"/>
              <a:t> I </a:t>
            </a:r>
            <a:r>
              <a:rPr lang="en-US" dirty="0" err="1"/>
              <a:t>objekta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zelimo</a:t>
            </a:r>
            <a:r>
              <a:rPr lang="en-US" dirty="0"/>
              <a:t> </a:t>
            </a:r>
            <a:r>
              <a:rPr lang="en-US" dirty="0" err="1"/>
              <a:t>izmjeriti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udaljenost</a:t>
            </a:r>
            <a:r>
              <a:rPr lang="en-US" dirty="0"/>
              <a:t> </a:t>
            </a:r>
            <a:r>
              <a:rPr lang="en-US" dirty="0" err="1"/>
              <a:t>izmedju</a:t>
            </a:r>
            <a:r>
              <a:rPr lang="en-US" dirty="0"/>
              <a:t> </a:t>
            </a:r>
            <a:r>
              <a:rPr lang="en-US" dirty="0" err="1"/>
              <a:t>stapa</a:t>
            </a:r>
            <a:r>
              <a:rPr lang="en-US" dirty="0"/>
              <a:t> I </a:t>
            </a:r>
            <a:r>
              <a:rPr lang="en-US" dirty="0" err="1"/>
              <a:t>objekta</a:t>
            </a:r>
            <a:r>
              <a:rPr lang="en-US" dirty="0"/>
              <a:t>,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smo</a:t>
            </a:r>
            <a:r>
              <a:rPr lang="en-US" dirty="0"/>
              <a:t> </a:t>
            </a:r>
            <a:r>
              <a:rPr lang="en-US" dirty="0" err="1"/>
              <a:t>unakrsno</a:t>
            </a:r>
            <a:r>
              <a:rPr lang="en-US" dirty="0"/>
              <a:t> </a:t>
            </a:r>
            <a:r>
              <a:rPr lang="en-US" dirty="0" err="1"/>
              <a:t>mogli</a:t>
            </a:r>
            <a:r>
              <a:rPr lang="en-US" dirty="0"/>
              <a:t> </a:t>
            </a:r>
            <a:r>
              <a:rPr lang="en-US" dirty="0" err="1"/>
              <a:t>izracunati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pomoc</a:t>
            </a:r>
            <a:r>
              <a:rPr lang="en-US" dirty="0"/>
              <a:t> </a:t>
            </a:r>
            <a:r>
              <a:rPr lang="en-US" dirty="0" err="1"/>
              <a:t>jednadzbe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smo</a:t>
            </a:r>
            <a:r>
              <a:rPr lang="en-US" dirty="0"/>
              <a:t> </a:t>
            </a:r>
            <a:r>
              <a:rPr lang="en-US" dirty="0" err="1"/>
              <a:t>dobili</a:t>
            </a:r>
            <a:r>
              <a:rPr lang="en-US" dirty="0"/>
              <a:t> </a:t>
            </a:r>
            <a:r>
              <a:rPr lang="en-US" dirty="0" err="1"/>
              <a:t>tocni</a:t>
            </a:r>
            <a:r>
              <a:rPr lang="en-US" dirty="0"/>
              <a:t> </a:t>
            </a:r>
            <a:r>
              <a:rPr lang="en-US" dirty="0" err="1"/>
              <a:t>rezultat</a:t>
            </a:r>
            <a:r>
              <a:rPr lang="en-US" dirty="0"/>
              <a:t>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AAB5B46-BEB3-4EDF-80EE-F243470F0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9482" y="4294718"/>
            <a:ext cx="254317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63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5C9D96-2FA8-4239-84D7-E0C428386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Kraj</a:t>
            </a:r>
            <a:endParaRPr lang="en-US" dirty="0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0813961B-C18D-48CC-AFB6-B5E5A23408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0132" y="2490237"/>
            <a:ext cx="3132537" cy="234940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E82411D-F727-49D4-B5BE-38FCCE13D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8664" y="2452782"/>
            <a:ext cx="5074300" cy="380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15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144</TotalTime>
  <Words>100</Words>
  <Application>Microsoft Office PowerPoint</Application>
  <PresentationFormat>Widescreen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Organski</vt:lpstr>
      <vt:lpstr>Matematika na skolskom igralistu</vt:lpstr>
      <vt:lpstr>Sto smo mjerili </vt:lpstr>
      <vt:lpstr>Kako smo mjerili</vt:lpstr>
      <vt:lpstr>Slicnost trokuta</vt:lpstr>
      <vt:lpstr>Kraj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Matematika na skolskom igralistu</dc:title>
  <dc:creator>Roko Vučičić</dc:creator>
  <cp:lastModifiedBy>Windows User</cp:lastModifiedBy>
  <cp:revision>5</cp:revision>
  <dcterms:created xsi:type="dcterms:W3CDTF">2018-01-24T15:15:25Z</dcterms:created>
  <dcterms:modified xsi:type="dcterms:W3CDTF">2018-01-25T07:30:59Z</dcterms:modified>
</cp:coreProperties>
</file>