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3ba7ece2bb_0_4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3ba7ece2bb_0_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3ba7ece2bb_0_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3ba7ece2bb_0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3ba7ece2bb_0_4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3ba7ece2bb_0_4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ba7ece2bb_0_4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3ba7ece2bb_0_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ba7ece2bb_0_5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3ba7ece2bb_0_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ba7ece2bb_0_5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3ba7ece2bb_0_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9.jpg"/><Relationship Id="rId6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1.png"/><Relationship Id="rId7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15.jpg"/><Relationship Id="rId5" Type="http://schemas.openxmlformats.org/officeDocument/2006/relationships/image" Target="../media/image6.jpg"/><Relationship Id="rId6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4.jpg"/><Relationship Id="rId5" Type="http://schemas.openxmlformats.org/officeDocument/2006/relationships/image" Target="../media/image22.jpg"/><Relationship Id="rId6" Type="http://schemas.openxmlformats.org/officeDocument/2006/relationships/image" Target="../media/image18.jpg"/><Relationship Id="rId7" Type="http://schemas.openxmlformats.org/officeDocument/2006/relationships/image" Target="../media/image5.jpg"/><Relationship Id="rId8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23.jpg"/><Relationship Id="rId5" Type="http://schemas.openxmlformats.org/officeDocument/2006/relationships/image" Target="../media/image2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781300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/>
        </p:nvSpPr>
        <p:spPr>
          <a:xfrm>
            <a:off x="1017975" y="2003825"/>
            <a:ext cx="68367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32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eTwinning projekti u 2.b razredu</a:t>
            </a:r>
            <a:endParaRPr b="1" sz="32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32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2021./2022.</a:t>
            </a:r>
            <a:endParaRPr b="1" sz="32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3482575" y="4093375"/>
            <a:ext cx="478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1800">
                <a:solidFill>
                  <a:srgbClr val="0000FF"/>
                </a:solidFill>
              </a:rPr>
              <a:t>            </a:t>
            </a:r>
            <a:r>
              <a:rPr b="1" lang="hr" sz="1800">
                <a:solidFill>
                  <a:srgbClr val="0000FF"/>
                </a:solidFill>
              </a:rPr>
              <a:t>učiteljica Roberta Barić</a:t>
            </a:r>
            <a:endParaRPr b="1" sz="1800">
              <a:solidFill>
                <a:srgbClr val="0000FF"/>
              </a:solidFill>
            </a:endParaRPr>
          </a:p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ctrTitle"/>
          </p:nvPr>
        </p:nvSpPr>
        <p:spPr>
          <a:xfrm>
            <a:off x="707225" y="461900"/>
            <a:ext cx="83580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                     Europski dan jezika</a:t>
            </a:r>
            <a:endParaRPr/>
          </a:p>
        </p:txBody>
      </p:sp>
      <p:sp>
        <p:nvSpPr>
          <p:cNvPr id="76" name="Google Shape;76;p14"/>
          <p:cNvSpPr txBox="1"/>
          <p:nvPr>
            <p:ph idx="1" type="subTitle"/>
          </p:nvPr>
        </p:nvSpPr>
        <p:spPr>
          <a:xfrm>
            <a:off x="4639875" y="2789125"/>
            <a:ext cx="39726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                                                                            </a:t>
            </a:r>
            <a:endParaRPr/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900" y="-12"/>
            <a:ext cx="1695450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01" y="3097175"/>
            <a:ext cx="2156604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63049" y="2387974"/>
            <a:ext cx="3419849" cy="256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82899" y="1735925"/>
            <a:ext cx="3212574" cy="241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idx="4294967295" type="ctrTitle"/>
          </p:nvPr>
        </p:nvSpPr>
        <p:spPr>
          <a:xfrm>
            <a:off x="390525" y="47982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Moj jezik , materinji</a:t>
            </a:r>
            <a:endParaRPr/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2688" y="279950"/>
            <a:ext cx="16764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550" y="2390925"/>
            <a:ext cx="3541909" cy="2613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5475" y="2571750"/>
            <a:ext cx="3822176" cy="22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59225" y="127375"/>
            <a:ext cx="1974875" cy="21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79495" y="2025250"/>
            <a:ext cx="2185974" cy="291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title"/>
          </p:nvPr>
        </p:nvSpPr>
        <p:spPr>
          <a:xfrm>
            <a:off x="98250" y="348525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hr" sz="2520">
                <a:solidFill>
                  <a:srgbClr val="4BB5C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 svijetu likovnih umjetnika 4</a:t>
            </a:r>
            <a:endParaRPr b="1" sz="2520">
              <a:solidFill>
                <a:srgbClr val="4BB5C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620"/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3100" y="0"/>
            <a:ext cx="1879900" cy="187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03625"/>
            <a:ext cx="3576650" cy="268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1450" y="2032300"/>
            <a:ext cx="2958800" cy="29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92650" y="2032300"/>
            <a:ext cx="1998950" cy="2665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98250" y="19850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2800">
                <a:solidFill>
                  <a:srgbClr val="4BB5C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Webučionica 2.0</a:t>
            </a:r>
            <a:endParaRPr b="1" sz="2800">
              <a:solidFill>
                <a:srgbClr val="4BB5C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125" y="535675"/>
            <a:ext cx="1714500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91350"/>
            <a:ext cx="4354951" cy="326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326375"/>
            <a:ext cx="2339586" cy="266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69650" y="2925375"/>
            <a:ext cx="2755200" cy="206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60322" y="2464600"/>
            <a:ext cx="1929550" cy="257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46700" y="450050"/>
            <a:ext cx="2755200" cy="206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55400" y="31640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2466">
                <a:solidFill>
                  <a:srgbClr val="4BB5C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100. dan škole Udruge Zvono 2021.</a:t>
            </a:r>
            <a:endParaRPr b="1" sz="2466">
              <a:solidFill>
                <a:srgbClr val="4BB5C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7300" y="224975"/>
            <a:ext cx="200025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600" y="675975"/>
            <a:ext cx="3233750" cy="431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1989" y="1644200"/>
            <a:ext cx="3346900" cy="334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600" y="227425"/>
            <a:ext cx="3418798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2348" y="152400"/>
            <a:ext cx="341879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