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E497E-3E80-414B-A5A2-07DA73C66FF8}" v="237" dt="2020-10-23T07:16:05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  <a:cs typeface="Calibri Light"/>
              </a:rPr>
              <a:t>U SVIJETU LIKOVNIH UMJETNIKA</a:t>
            </a:r>
            <a:endParaRPr lang="en-US" sz="5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TED HARRISON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CAFA1-747D-4705-837A-572EFF9FBA40}"/>
              </a:ext>
            </a:extLst>
          </p:cNvPr>
          <p:cNvSpPr txBox="1"/>
          <p:nvPr/>
        </p:nvSpPr>
        <p:spPr>
          <a:xfrm>
            <a:off x="1258866" y="277660"/>
            <a:ext cx="1045714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Edward Hardy Harrison ,  (28. </a:t>
            </a:r>
            <a:r>
              <a:rPr lang="en-US" dirty="0" err="1"/>
              <a:t>kolovoza</a:t>
            </a:r>
            <a:r>
              <a:rPr lang="en-US" dirty="0"/>
              <a:t> 1926. - 16. </a:t>
            </a:r>
            <a:r>
              <a:rPr lang="en-US" dirty="0" err="1"/>
              <a:t>siječnja</a:t>
            </a:r>
            <a:r>
              <a:rPr lang="en-US" dirty="0"/>
              <a:t> 2015.) bio je </a:t>
            </a:r>
            <a:r>
              <a:rPr lang="en-US" dirty="0" err="1"/>
              <a:t>englesko-kanadski</a:t>
            </a:r>
            <a:r>
              <a:rPr lang="en-US" dirty="0"/>
              <a:t> </a:t>
            </a:r>
            <a:r>
              <a:rPr lang="en-US" dirty="0" err="1"/>
              <a:t>umjetnik</a:t>
            </a:r>
            <a:r>
              <a:rPr lang="en-US" dirty="0"/>
              <a:t> koji je </a:t>
            </a:r>
            <a:r>
              <a:rPr lang="en-US" dirty="0" err="1"/>
              <a:t>stvorio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Ted Harrison </a:t>
            </a:r>
            <a:r>
              <a:rPr lang="en-US" dirty="0" err="1"/>
              <a:t>rođen</a:t>
            </a:r>
            <a:r>
              <a:rPr lang="en-US" dirty="0"/>
              <a:t> je u </a:t>
            </a:r>
            <a:r>
              <a:rPr lang="en-US" dirty="0" err="1"/>
              <a:t>Wingateu</a:t>
            </a:r>
            <a:r>
              <a:rPr lang="en-US" dirty="0"/>
              <a:t> u </a:t>
            </a:r>
            <a:r>
              <a:rPr lang="en-US" dirty="0" err="1"/>
              <a:t>okrugu</a:t>
            </a:r>
            <a:r>
              <a:rPr lang="en-US" dirty="0"/>
              <a:t> Durham u </a:t>
            </a:r>
            <a:r>
              <a:rPr lang="en-US" dirty="0" err="1"/>
              <a:t>Engleskoj</a:t>
            </a:r>
            <a:r>
              <a:rPr lang="en-US" dirty="0"/>
              <a:t> 1926. </a:t>
            </a:r>
            <a:r>
              <a:rPr lang="en-US" dirty="0" err="1"/>
              <a:t>godine</a:t>
            </a:r>
            <a:r>
              <a:rPr lang="en-US" dirty="0"/>
              <a:t>. 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dirty="0"/>
              <a:t>Harrison je </a:t>
            </a:r>
            <a:r>
              <a:rPr lang="en-US" err="1"/>
              <a:t>počeo</a:t>
            </a:r>
            <a:r>
              <a:rPr lang="en-US" dirty="0"/>
              <a:t> </a:t>
            </a:r>
            <a:r>
              <a:rPr lang="en-US" err="1"/>
              <a:t>slikati</a:t>
            </a:r>
            <a:r>
              <a:rPr lang="en-US" dirty="0"/>
              <a:t> u </a:t>
            </a:r>
            <a:r>
              <a:rPr lang="en-US" err="1"/>
              <a:t>Umjetničkoj</a:t>
            </a:r>
            <a:r>
              <a:rPr lang="en-US" dirty="0"/>
              <a:t> </a:t>
            </a:r>
            <a:r>
              <a:rPr lang="en-US" err="1"/>
              <a:t>školi</a:t>
            </a:r>
            <a:r>
              <a:rPr lang="en-US" dirty="0"/>
              <a:t> West </a:t>
            </a:r>
            <a:r>
              <a:rPr lang="en-US" err="1"/>
              <a:t>Hartlepool</a:t>
            </a:r>
            <a:r>
              <a:rPr lang="en-US" dirty="0"/>
              <a:t> u </a:t>
            </a:r>
            <a:r>
              <a:rPr lang="en-US" err="1"/>
              <a:t>Engleskoj</a:t>
            </a:r>
            <a:r>
              <a:rPr lang="en-US" dirty="0"/>
              <a:t>. </a:t>
            </a:r>
            <a:r>
              <a:rPr lang="en-US" err="1"/>
              <a:t>Iako</a:t>
            </a:r>
            <a:r>
              <a:rPr lang="en-US" dirty="0"/>
              <a:t> je </a:t>
            </a:r>
            <a:r>
              <a:rPr lang="en-US" err="1"/>
              <a:t>prekinut</a:t>
            </a:r>
            <a:r>
              <a:rPr lang="en-US" dirty="0"/>
              <a:t> </a:t>
            </a:r>
            <a:r>
              <a:rPr lang="en-US" err="1"/>
              <a:t>ratom</a:t>
            </a:r>
            <a:r>
              <a:rPr lang="en-US" dirty="0"/>
              <a:t>, Harrison je </a:t>
            </a:r>
            <a:r>
              <a:rPr lang="en-US" err="1"/>
              <a:t>nastavio</a:t>
            </a:r>
            <a:r>
              <a:rPr lang="en-US" dirty="0"/>
              <a:t> </a:t>
            </a:r>
            <a:r>
              <a:rPr lang="en-US" err="1"/>
              <a:t>dovršavati</a:t>
            </a:r>
            <a:r>
              <a:rPr lang="en-US" dirty="0"/>
              <a:t> </a:t>
            </a:r>
            <a:r>
              <a:rPr lang="en-US" err="1"/>
              <a:t>studije</a:t>
            </a:r>
            <a:r>
              <a:rPr lang="en-US" dirty="0"/>
              <a:t>, </a:t>
            </a:r>
            <a:r>
              <a:rPr lang="en-US" err="1"/>
              <a:t>dobivši</a:t>
            </a:r>
            <a:r>
              <a:rPr lang="en-US" dirty="0"/>
              <a:t> </a:t>
            </a:r>
            <a:r>
              <a:rPr lang="en-US" err="1"/>
              <a:t>Nacionalnu</a:t>
            </a:r>
            <a:r>
              <a:rPr lang="en-US" dirty="0"/>
              <a:t> </a:t>
            </a:r>
            <a:r>
              <a:rPr lang="en-US" err="1"/>
              <a:t>diplomu</a:t>
            </a:r>
            <a:r>
              <a:rPr lang="en-US" dirty="0"/>
              <a:t> za </a:t>
            </a:r>
            <a:r>
              <a:rPr lang="en-US" err="1"/>
              <a:t>dizajn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dirty="0" err="1"/>
              <a:t>koledžu</a:t>
            </a:r>
            <a:r>
              <a:rPr lang="en-US" dirty="0"/>
              <a:t> 1949. </a:t>
            </a:r>
            <a:r>
              <a:rPr lang="en-US" dirty="0" err="1"/>
              <a:t>godine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Harrison je </a:t>
            </a:r>
            <a:r>
              <a:rPr lang="en-US" dirty="0" err="1"/>
              <a:t>umro</a:t>
            </a:r>
            <a:r>
              <a:rPr lang="en-US" dirty="0"/>
              <a:t> u </a:t>
            </a:r>
            <a:r>
              <a:rPr lang="en-US" dirty="0" err="1"/>
              <a:t>snu</a:t>
            </a:r>
            <a:r>
              <a:rPr lang="en-US" dirty="0"/>
              <a:t> u </a:t>
            </a:r>
            <a:r>
              <a:rPr lang="en-US" dirty="0" err="1"/>
              <a:t>dobi</a:t>
            </a:r>
            <a:r>
              <a:rPr lang="en-US" dirty="0"/>
              <a:t> od 88 </a:t>
            </a:r>
            <a:r>
              <a:rPr lang="en-US" dirty="0" err="1"/>
              <a:t>godina</a:t>
            </a:r>
            <a:r>
              <a:rPr lang="en-US" dirty="0"/>
              <a:t> 16. </a:t>
            </a:r>
            <a:r>
              <a:rPr lang="en-US" dirty="0" err="1"/>
              <a:t>siječnja</a:t>
            </a:r>
            <a:r>
              <a:rPr lang="en-US" dirty="0"/>
              <a:t> 2015. </a:t>
            </a:r>
            <a:endParaRPr lang="en-US" dirty="0">
              <a:cs typeface="Calibri"/>
            </a:endParaRPr>
          </a:p>
        </p:txBody>
      </p:sp>
      <p:pic>
        <p:nvPicPr>
          <p:cNvPr id="3" name="Picture 3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35965B5A-8563-4B27-90B0-11649E27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36" y="2859263"/>
            <a:ext cx="5915155" cy="38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, background pattern&#10;&#10;Description automatically generated">
            <a:extLst>
              <a:ext uri="{FF2B5EF4-FFF2-40B4-BE49-F238E27FC236}">
                <a16:creationId xmlns:a16="http://schemas.microsoft.com/office/drawing/2014/main" id="{8B0D0D76-B5B1-4C90-9EC1-C67028A0F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88" r="-2" b="5336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3" name="Picture 3" descr="A close up of a colorful wall&#10;&#10;Description automatically generated">
            <a:extLst>
              <a:ext uri="{FF2B5EF4-FFF2-40B4-BE49-F238E27FC236}">
                <a16:creationId xmlns:a16="http://schemas.microsoft.com/office/drawing/2014/main" id="{B9E948BB-39F4-4B85-A248-8EC2A7038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99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C18CF672-DB7E-4A90-AF7E-A23CE6CBC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68" r="-1" b="1560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3DD9C60-99FC-44AA-806F-B662BE925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1" r="2" b="1739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valley, sunset&#10;&#10;Description automatically generated">
            <a:extLst>
              <a:ext uri="{FF2B5EF4-FFF2-40B4-BE49-F238E27FC236}">
                <a16:creationId xmlns:a16="http://schemas.microsoft.com/office/drawing/2014/main" id="{B64DE971-ACF7-48E1-AE81-5E01AEEC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9" y="38688"/>
            <a:ext cx="5520455" cy="5152241"/>
          </a:xfrm>
          <a:prstGeom prst="rect">
            <a:avLst/>
          </a:prstGeom>
        </p:spPr>
      </p:pic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32FBB346-89D2-4C5A-8789-B2D588C2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344" y="1432665"/>
            <a:ext cx="5552683" cy="52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8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315A867-690A-4C41-937F-057873F6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2" y="191704"/>
            <a:ext cx="2743200" cy="3656235"/>
          </a:xfrm>
          <a:prstGeom prst="rect">
            <a:avLst/>
          </a:prstGeom>
        </p:spPr>
      </p:pic>
      <p:pic>
        <p:nvPicPr>
          <p:cNvPr id="3" name="Picture 3" descr="A picture containing table, sitting, computer, water&#10;&#10;Description automatically generated">
            <a:extLst>
              <a:ext uri="{FF2B5EF4-FFF2-40B4-BE49-F238E27FC236}">
                <a16:creationId xmlns:a16="http://schemas.microsoft.com/office/drawing/2014/main" id="{304BAA7B-39C2-4D4A-AA75-C9E5B64F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25" y="1339923"/>
            <a:ext cx="2743200" cy="3656235"/>
          </a:xfrm>
          <a:prstGeom prst="rect">
            <a:avLst/>
          </a:prstGeom>
        </p:spPr>
      </p:pic>
      <p:pic>
        <p:nvPicPr>
          <p:cNvPr id="4" name="Picture 4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BDD6B9AD-1809-441D-83FE-614E5327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58" y="2425513"/>
            <a:ext cx="2743200" cy="3656235"/>
          </a:xfrm>
          <a:prstGeom prst="rect">
            <a:avLst/>
          </a:prstGeom>
        </p:spPr>
      </p:pic>
      <p:pic>
        <p:nvPicPr>
          <p:cNvPr id="5" name="Picture 5" descr="A picture containing indoor, sitting, table, cake&#10;&#10;Description automatically generated">
            <a:extLst>
              <a:ext uri="{FF2B5EF4-FFF2-40B4-BE49-F238E27FC236}">
                <a16:creationId xmlns:a16="http://schemas.microsoft.com/office/drawing/2014/main" id="{81CF5281-266B-463F-8E1B-218AFA326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236" y="2957868"/>
            <a:ext cx="2743200" cy="36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, painted, colorful, covered&#10;&#10;Description automatically generated">
            <a:extLst>
              <a:ext uri="{FF2B5EF4-FFF2-40B4-BE49-F238E27FC236}">
                <a16:creationId xmlns:a16="http://schemas.microsoft.com/office/drawing/2014/main" id="{179D4DE8-CBEC-4358-8059-B2CCA955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9" y="504855"/>
            <a:ext cx="3087665" cy="4157276"/>
          </a:xfrm>
          <a:prstGeom prst="rect">
            <a:avLst/>
          </a:prstGeom>
        </p:spPr>
      </p:pic>
      <p:pic>
        <p:nvPicPr>
          <p:cNvPr id="3" name="Picture 3" descr="A picture containing indoor, table, person, sitting&#10;&#10;Description automatically generated">
            <a:extLst>
              <a:ext uri="{FF2B5EF4-FFF2-40B4-BE49-F238E27FC236}">
                <a16:creationId xmlns:a16="http://schemas.microsoft.com/office/drawing/2014/main" id="{155D34D3-FE6F-4EE3-989B-8B6E3F10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43" y="2248061"/>
            <a:ext cx="3306871" cy="4407796"/>
          </a:xfrm>
          <a:prstGeom prst="rect">
            <a:avLst/>
          </a:prstGeom>
        </p:spPr>
      </p:pic>
      <p:pic>
        <p:nvPicPr>
          <p:cNvPr id="4" name="Picture 4" descr="A painting on the wall&#10;&#10;Description automatically generated">
            <a:extLst>
              <a:ext uri="{FF2B5EF4-FFF2-40B4-BE49-F238E27FC236}">
                <a16:creationId xmlns:a16="http://schemas.microsoft.com/office/drawing/2014/main" id="{F8BF7383-631D-46D7-9D3B-6C6F932B7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811" y="645867"/>
            <a:ext cx="3296432" cy="40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3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AA190C0-587C-42A0-99D9-C91002BE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77" y="705055"/>
            <a:ext cx="10050047" cy="58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ainting on the wall&#10;&#10;Description automatically generated">
            <a:extLst>
              <a:ext uri="{FF2B5EF4-FFF2-40B4-BE49-F238E27FC236}">
                <a16:creationId xmlns:a16="http://schemas.microsoft.com/office/drawing/2014/main" id="{C320C2C8-EB43-4C5F-8329-C3D1C3C9C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43" y="345896"/>
            <a:ext cx="7857994" cy="2606727"/>
          </a:xfrm>
          <a:prstGeom prst="rect">
            <a:avLst/>
          </a:prstGeom>
        </p:spPr>
      </p:pic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B27D7C-FE59-4897-BFB6-D179A0B9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211" y="3026994"/>
            <a:ext cx="4700783" cy="35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 SVIJETU LIKOVNIH UMJETNIKA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117</cp:revision>
  <dcterms:created xsi:type="dcterms:W3CDTF">2020-10-23T06:50:06Z</dcterms:created>
  <dcterms:modified xsi:type="dcterms:W3CDTF">2020-10-24T16:53:27Z</dcterms:modified>
</cp:coreProperties>
</file>