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e018bd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e018bd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3e018bd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3e018bd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e018bd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3e018bd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3e018bd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3e018bdd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3e018bd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3e018bdd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3e018bdd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3e018bdd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3e018bdd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3e018bdd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3e018bdd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3e018bdd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1976.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hr.wikipedia.org/wiki/22._rujna" TargetMode="External"/><Relationship Id="rId7" Type="http://schemas.openxmlformats.org/officeDocument/2006/relationships/hyperlink" Target="https://hr.wikipedia.org/wiki/11._studenog" TargetMode="External"/><Relationship Id="rId12" Type="http://schemas.openxmlformats.org/officeDocument/2006/relationships/hyperlink" Target="https://hr.wikipedia.org/w/index.php?title=Mobil&amp;action=edit&amp;redli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r.wikipedia.org/wiki/Pennsylvania" TargetMode="External"/><Relationship Id="rId11" Type="http://schemas.openxmlformats.org/officeDocument/2006/relationships/hyperlink" Target="https://hr.wikipedia.org/w/index.php?title=Kineti%C4%8Dka_skulptura&amp;action=edit&amp;redlink=1" TargetMode="External"/><Relationship Id="rId5" Type="http://schemas.openxmlformats.org/officeDocument/2006/relationships/hyperlink" Target="https://hr.wikipedia.org/w/index.php?title=Lawnton_(Pennsylvania)&amp;action=edit&amp;redlink=1" TargetMode="External"/><Relationship Id="rId10" Type="http://schemas.openxmlformats.org/officeDocument/2006/relationships/hyperlink" Target="https://hr.wikipedia.org/wiki/Kipar" TargetMode="External"/><Relationship Id="rId4" Type="http://schemas.openxmlformats.org/officeDocument/2006/relationships/hyperlink" Target="https://hr.wikipedia.org/wiki/1898." TargetMode="External"/><Relationship Id="rId9" Type="http://schemas.openxmlformats.org/officeDocument/2006/relationships/hyperlink" Target="https://hr.wikipedia.org/wiki/New_Yor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ineti%C4%8Dka_umjetno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hr.wikipedia.org/wiki/Apstraktna_umjetno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 svijetu likovnih umjetnika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FFFF00"/>
                </a:solidFill>
              </a:rPr>
              <a:t>Alexander Calder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Jedan od najvećih kipara i slikara 20.stoljeća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400" y="1323975"/>
            <a:ext cx="6725000" cy="29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30150" cy="33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950" y="152400"/>
            <a:ext cx="33493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1772" cy="36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572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0"/>
            <a:ext cx="4900800" cy="48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50" b="1">
                <a:solidFill>
                  <a:srgbClr val="202122"/>
                </a:solidFill>
                <a:highlight>
                  <a:srgbClr val="FFFFFF"/>
                </a:highlight>
              </a:rPr>
              <a:t>Alexander Calder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22. rujna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1898.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hr" sz="19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Lawnton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Pennsylvania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 –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 studenog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1976.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,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) je bio američki </a:t>
            </a:r>
            <a:r>
              <a:rPr lang="hr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kipar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 čiji je opus najvećim dijelom bio posvećen </a:t>
            </a:r>
            <a:r>
              <a:rPr lang="hr" sz="19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kinetičkoj umjetnosti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. Najpozanatiji je kao izumitelj </a:t>
            </a:r>
            <a:r>
              <a:rPr lang="hr" sz="19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mobila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, pažljivo uravnoteženih konstrukcija koje se, cijele ili njihovi dijelovi, gibaju pod utjecajem zračnih struja. Također je stvarao velike apstraktne konstrukcije (tzv. </a:t>
            </a:r>
            <a:r>
              <a:rPr lang="hr" sz="1950" i="1">
                <a:solidFill>
                  <a:srgbClr val="202122"/>
                </a:solidFill>
                <a:highlight>
                  <a:srgbClr val="FFFFFF"/>
                </a:highlight>
              </a:rPr>
              <a:t>stabili</a:t>
            </a:r>
            <a:r>
              <a:rPr lang="hr" sz="1950">
                <a:solidFill>
                  <a:srgbClr val="202122"/>
                </a:solidFill>
                <a:highlight>
                  <a:srgbClr val="FFFFFF"/>
                </a:highlight>
              </a:rPr>
              <a:t>) i žičane figure.</a:t>
            </a:r>
            <a:endParaRPr sz="23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53200" y="152400"/>
            <a:ext cx="3292850" cy="48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0" y="897675"/>
            <a:ext cx="3000000" cy="3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950" i="1">
                <a:solidFill>
                  <a:srgbClr val="202122"/>
                </a:solidFill>
                <a:highlight>
                  <a:srgbClr val="FFFFFF"/>
                </a:highlight>
              </a:rPr>
              <a:t>Ubraja se u glavne predstavnike </a:t>
            </a:r>
            <a:r>
              <a:rPr lang="hr" sz="1950" i="1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kinetičke umjetnosti</a:t>
            </a:r>
            <a:r>
              <a:rPr lang="hr" sz="1950" i="1">
                <a:solidFill>
                  <a:srgbClr val="202122"/>
                </a:solidFill>
                <a:highlight>
                  <a:srgbClr val="FFFFFF"/>
                </a:highlight>
              </a:rPr>
              <a:t>, i najutjecajnije umjetnike </a:t>
            </a:r>
            <a:r>
              <a:rPr lang="hr" sz="1950" i="1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apstraktne umjetnosti</a:t>
            </a:r>
            <a:r>
              <a:rPr lang="hr" sz="1950" i="1">
                <a:solidFill>
                  <a:srgbClr val="202122"/>
                </a:solidFill>
                <a:highlight>
                  <a:srgbClr val="FFFFFF"/>
                </a:highlight>
              </a:rPr>
              <a:t>, a njegova djela se nalaze u muzejima cijelog svijeta.</a:t>
            </a:r>
            <a:endParaRPr sz="2300" i="1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4525" y="977300"/>
            <a:ext cx="5839200" cy="3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75" y="175525"/>
            <a:ext cx="4621875" cy="47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925" y="360100"/>
            <a:ext cx="2839975" cy="44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Dan kravata - 18.10.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999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izreži oblik kravate</a:t>
            </a:r>
            <a:endParaRPr sz="1900" b="1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dizajniraj je po uzoru na Caldera</a:t>
            </a:r>
            <a:endParaRPr sz="1900" b="1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koristi crni flomaster za osnovni dizajn</a:t>
            </a:r>
            <a:endParaRPr sz="1900" b="1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različite oblike koje dobiješ popuni osnovnim bojama( žuta , crvena , plava)</a:t>
            </a:r>
            <a:endParaRPr sz="1900" b="1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igraj se kao Calder</a:t>
            </a:r>
            <a:endParaRPr sz="1900" b="1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hr" sz="1900" b="1">
                <a:solidFill>
                  <a:srgbClr val="000000"/>
                </a:solidFill>
              </a:rPr>
              <a:t>od napravljenih kravata stvorit ćemo mobil</a:t>
            </a:r>
            <a:endParaRPr sz="1900" b="1">
              <a:solidFill>
                <a:srgbClr val="000000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475" y="254750"/>
            <a:ext cx="2723801" cy="471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55025" cy="36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825" y="152400"/>
            <a:ext cx="3331774" cy="4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Prikaz na zaslonu (16:9)</PresentationFormat>
  <Paragraphs>16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U svijetu likovnih umjetnika</vt:lpstr>
      <vt:lpstr>     Jedan od najvećih kipara i slikara 20.stoljeća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 kravata - 18.10.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</dc:title>
  <cp:lastModifiedBy>ROBERTA BARIĆ</cp:lastModifiedBy>
  <cp:revision>1</cp:revision>
  <dcterms:modified xsi:type="dcterms:W3CDTF">2020-10-19T07:11:18Z</dcterms:modified>
</cp:coreProperties>
</file>